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6" r:id="rId3"/>
    <p:sldId id="261" r:id="rId4"/>
    <p:sldId id="268" r:id="rId5"/>
    <p:sldId id="283" r:id="rId6"/>
    <p:sldId id="285" r:id="rId7"/>
    <p:sldId id="284" r:id="rId8"/>
    <p:sldId id="282" r:id="rId9"/>
    <p:sldId id="27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C1CE6B1-7FE0-48A8-A08D-D966F2DF7B61}"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5FDAAC4-AA7C-4C02-859A-2C28C3C11C88}"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248F082-5063-4960-A42E-D456127E0DCC}"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1EB61FA-5750-4CD0-9576-0B840282DB1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8863A06-5671-4C8B-9BAB-6A250D9F178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7352DA9-56B8-4D41-9942-FFB93E1796A2}"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DC7603B-A454-476A-BAB1-CE01A1604D8B}"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810591A-7C69-41FB-9A76-AB70F07E039D}"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2EA1B331-747C-4DFF-8C08-D8DA0440FDC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89AACAC-564E-46DE-A79F-D05DA65DD262}"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B1B6D23-5381-420A-88C2-1F03EC46B8AB}"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279F8DC-D3A5-4DB9-AAAE-73C00D322E92}"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71438"/>
            <a:ext cx="9144000" cy="1071562"/>
          </a:xfrm>
        </p:spPr>
        <p:txBody>
          <a:bodyPr/>
          <a:lstStyle/>
          <a:p>
            <a:pPr eaLnBrk="1" hangingPunct="1"/>
            <a:r>
              <a:rPr lang="lv-LV" b="1" dirty="0" smtClean="0">
                <a:solidFill>
                  <a:schemeClr val="tx1"/>
                </a:solidFill>
              </a:rPr>
              <a:t>Mk.1:21-28</a:t>
            </a:r>
            <a:br>
              <a:rPr lang="lv-LV" b="1" dirty="0" smtClean="0">
                <a:solidFill>
                  <a:schemeClr val="tx1"/>
                </a:solidFill>
              </a:rPr>
            </a:br>
            <a:r>
              <a:rPr lang="lv-LV" b="1" dirty="0" smtClean="0">
                <a:solidFill>
                  <a:schemeClr val="tx1"/>
                </a:solidFill>
              </a:rPr>
              <a:t> </a:t>
            </a:r>
            <a:r>
              <a:rPr lang="lv-LV" b="1" dirty="0" smtClean="0">
                <a:solidFill>
                  <a:schemeClr val="tx1"/>
                </a:solidFill>
              </a:rPr>
              <a:t>Vara par ļauniem gariem</a:t>
            </a:r>
            <a:endParaRPr lang="lv-LV" b="1" dirty="0" smtClean="0">
              <a:solidFill>
                <a:schemeClr val="tx1"/>
              </a:solidFill>
            </a:endParaRPr>
          </a:p>
        </p:txBody>
      </p:sp>
      <p:pic>
        <p:nvPicPr>
          <p:cNvPr id="2051" name="Picture 3" descr="DOVE019"/>
          <p:cNvPicPr>
            <a:picLocks noChangeAspect="1" noChangeArrowheads="1"/>
          </p:cNvPicPr>
          <p:nvPr/>
        </p:nvPicPr>
        <p:blipFill>
          <a:blip r:embed="rId2"/>
          <a:srcRect/>
          <a:stretch>
            <a:fillRect/>
          </a:stretch>
        </p:blipFill>
        <p:spPr bwMode="auto">
          <a:xfrm>
            <a:off x="285750" y="0"/>
            <a:ext cx="601663" cy="857250"/>
          </a:xfrm>
          <a:prstGeom prst="rect">
            <a:avLst/>
          </a:prstGeom>
          <a:noFill/>
          <a:ln w="9525">
            <a:noFill/>
            <a:miter lim="800000"/>
            <a:headEnd/>
            <a:tailEnd/>
          </a:ln>
        </p:spPr>
      </p:pic>
      <p:sp>
        <p:nvSpPr>
          <p:cNvPr id="2052" name="Text Box 6"/>
          <p:cNvSpPr txBox="1">
            <a:spLocks noChangeArrowheads="1"/>
          </p:cNvSpPr>
          <p:nvPr/>
        </p:nvSpPr>
        <p:spPr bwMode="auto">
          <a:xfrm>
            <a:off x="7429521"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28.jan.2018.</a:t>
            </a:r>
            <a:endParaRPr lang="lv-LV" sz="2000" dirty="0"/>
          </a:p>
        </p:txBody>
      </p:sp>
      <p:pic>
        <p:nvPicPr>
          <p:cNvPr id="21506" name="Picture 2"/>
          <p:cNvPicPr>
            <a:picLocks noChangeAspect="1" noChangeArrowheads="1"/>
          </p:cNvPicPr>
          <p:nvPr/>
        </p:nvPicPr>
        <p:blipFill>
          <a:blip r:embed="rId3" cstate="print"/>
          <a:srcRect/>
          <a:stretch>
            <a:fillRect/>
          </a:stretch>
        </p:blipFill>
        <p:spPr bwMode="auto">
          <a:xfrm>
            <a:off x="904657" y="1208346"/>
            <a:ext cx="7476539" cy="54276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fade">
                                      <p:cBhvr>
                                        <p:cTn id="7"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71438"/>
            <a:ext cx="9144000" cy="1071562"/>
          </a:xfrm>
        </p:spPr>
        <p:txBody>
          <a:bodyPr/>
          <a:lstStyle/>
          <a:p>
            <a:pPr eaLnBrk="1" hangingPunct="1"/>
            <a:r>
              <a:rPr lang="lv-LV" b="1" dirty="0" smtClean="0">
                <a:solidFill>
                  <a:schemeClr val="tx1"/>
                </a:solidFill>
              </a:rPr>
              <a:t>Mk.1:21-28</a:t>
            </a:r>
            <a:br>
              <a:rPr lang="lv-LV" b="1" dirty="0" smtClean="0">
                <a:solidFill>
                  <a:schemeClr val="tx1"/>
                </a:solidFill>
              </a:rPr>
            </a:br>
            <a:r>
              <a:rPr lang="lv-LV" b="1" dirty="0" smtClean="0">
                <a:solidFill>
                  <a:schemeClr val="tx1"/>
                </a:solidFill>
              </a:rPr>
              <a:t> </a:t>
            </a:r>
            <a:r>
              <a:rPr lang="lv-LV" b="1" dirty="0" smtClean="0">
                <a:solidFill>
                  <a:schemeClr val="tx1"/>
                </a:solidFill>
              </a:rPr>
              <a:t>Vara par ļauniem gariem</a:t>
            </a:r>
            <a:endParaRPr lang="lv-LV" b="1" dirty="0" smtClean="0">
              <a:solidFill>
                <a:schemeClr val="tx1"/>
              </a:solidFill>
            </a:endParaRPr>
          </a:p>
        </p:txBody>
      </p:sp>
      <p:pic>
        <p:nvPicPr>
          <p:cNvPr id="2051" name="Picture 3" descr="DOVE019"/>
          <p:cNvPicPr>
            <a:picLocks noChangeAspect="1" noChangeArrowheads="1"/>
          </p:cNvPicPr>
          <p:nvPr/>
        </p:nvPicPr>
        <p:blipFill>
          <a:blip r:embed="rId2"/>
          <a:srcRect/>
          <a:stretch>
            <a:fillRect/>
          </a:stretch>
        </p:blipFill>
        <p:spPr bwMode="auto">
          <a:xfrm>
            <a:off x="285750" y="0"/>
            <a:ext cx="601663" cy="857250"/>
          </a:xfrm>
          <a:prstGeom prst="rect">
            <a:avLst/>
          </a:prstGeom>
          <a:noFill/>
          <a:ln w="9525">
            <a:noFill/>
            <a:miter lim="800000"/>
            <a:headEnd/>
            <a:tailEnd/>
          </a:ln>
        </p:spPr>
      </p:pic>
      <p:sp>
        <p:nvSpPr>
          <p:cNvPr id="2052" name="Text Box 6"/>
          <p:cNvSpPr txBox="1">
            <a:spLocks noChangeArrowheads="1"/>
          </p:cNvSpPr>
          <p:nvPr/>
        </p:nvSpPr>
        <p:spPr bwMode="auto">
          <a:xfrm>
            <a:off x="7358083"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28.jan.2018.</a:t>
            </a:r>
            <a:endParaRPr lang="lv-LV" sz="2000" dirty="0"/>
          </a:p>
        </p:txBody>
      </p:sp>
      <p:sp>
        <p:nvSpPr>
          <p:cNvPr id="6" name="Rectangle 5"/>
          <p:cNvSpPr/>
          <p:nvPr/>
        </p:nvSpPr>
        <p:spPr>
          <a:xfrm>
            <a:off x="0" y="1428736"/>
            <a:ext cx="9144000" cy="5909310"/>
          </a:xfrm>
          <a:prstGeom prst="rect">
            <a:avLst/>
          </a:prstGeom>
        </p:spPr>
        <p:txBody>
          <a:bodyPr wrap="square">
            <a:spAutoFit/>
          </a:bodyPr>
          <a:lstStyle/>
          <a:p>
            <a:pPr algn="just">
              <a:lnSpc>
                <a:spcPct val="90000"/>
              </a:lnSpc>
              <a:buFontTx/>
              <a:buNone/>
            </a:pPr>
            <a:r>
              <a:rPr lang="lv-LV" sz="2800" i="1" dirty="0" smtClean="0"/>
              <a:t>21 Un viņi nonāca </a:t>
            </a:r>
            <a:r>
              <a:rPr lang="lv-LV" sz="2800" i="1" dirty="0" err="1" smtClean="0"/>
              <a:t>Kapernaumā</a:t>
            </a:r>
            <a:r>
              <a:rPr lang="lv-LV" sz="2800" i="1" dirty="0" smtClean="0"/>
              <a:t>. Un tūdaļ sabatā Viņš iegāja sinagogā un mācīja. 22 Un tie izbrīnījās par Viņa mācību, jo Viņš tos mācīja kā tāds, kam vara, un ne kā rakstu mācītāji. 23 Un viņu sinagogā bija cilvēks ar nešķīstu garu, un tas brēca, 24 sacīdams: "Kas mums ar Tevi, Jēzu no Nācaretes? Vai Tu esi nācis mūs nomaitāt? Es Tevi pazīstu, kas Tu esi, Dieva Svētais.“25 Un Jēzus viņu apsauca, sacīdams: "Paliec klusu un izej no tā." 26 Un, to raustīdams un ar stipru balsi brēkdams, nešķīstais gars no tā izgāja. 27 Un tie visi iztrūcinājās, tā ka tie savā starpā sprieda, sacīdami: "Kas tas ir? Jauna mācība ar spēku! Pat nešķīstiem gariem Viņš pavēl, un tie Viņam paklausa." 28 Un tūdaļ Viņa slava izpaudās visapkārt pa visu Galilejas apkaimi. </a:t>
            </a:r>
            <a:endParaRPr lang="lv-LV" sz="2800" dirty="0" smtClean="0"/>
          </a:p>
          <a:p>
            <a:pPr algn="just">
              <a:lnSpc>
                <a:spcPct val="90000"/>
              </a:lnSpc>
              <a:buFontTx/>
              <a:buNone/>
            </a:pPr>
            <a:endParaRPr lang="en-US" sz="2800" i="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21 Un viņi nonāca </a:t>
            </a:r>
            <a:r>
              <a:rPr lang="lv-LV" sz="2800" i="1" dirty="0" err="1" smtClean="0"/>
              <a:t>Kapernaumā</a:t>
            </a:r>
            <a:r>
              <a:rPr lang="lv-LV" sz="2800" i="1" dirty="0" smtClean="0"/>
              <a:t>. Un tūdaļ sabatā Viņš iegāja sinagogā un mācīja. 22 Un tie izbrīnījās par Viņa mācību, jo Viņš tos mācīja kā tāds, kam vara, un ne kā rakstu mācītāji. </a:t>
            </a:r>
            <a:endParaRPr lang="lv-LV" sz="2800" dirty="0" smtClean="0"/>
          </a:p>
          <a:p>
            <a:pPr algn="just">
              <a:lnSpc>
                <a:spcPct val="90000"/>
              </a:lnSpc>
              <a:buFontTx/>
              <a:buNone/>
            </a:pPr>
            <a:endParaRPr lang="en-US" sz="2600" i="1" dirty="0" smtClean="0"/>
          </a:p>
        </p:txBody>
      </p:sp>
      <p:sp>
        <p:nvSpPr>
          <p:cNvPr id="7" name="Rectangle 6"/>
          <p:cNvSpPr>
            <a:spLocks noChangeArrowheads="1"/>
          </p:cNvSpPr>
          <p:nvPr/>
        </p:nvSpPr>
        <p:spPr bwMode="auto">
          <a:xfrm>
            <a:off x="0" y="1557338"/>
            <a:ext cx="5580063" cy="5338762"/>
          </a:xfrm>
          <a:prstGeom prst="rect">
            <a:avLst/>
          </a:prstGeom>
          <a:noFill/>
          <a:ln w="9525">
            <a:noFill/>
            <a:miter lim="800000"/>
            <a:headEnd/>
            <a:tailEnd/>
          </a:ln>
        </p:spPr>
        <p:txBody>
          <a:bodyPr>
            <a:spAutoFit/>
          </a:bodyPr>
          <a:lstStyle/>
          <a:p>
            <a:pPr>
              <a:buFontTx/>
              <a:buChar char="•"/>
            </a:pPr>
            <a:r>
              <a:rPr lang="lv-LV" sz="2800"/>
              <a:t>Kas šajā </a:t>
            </a:r>
            <a:r>
              <a:rPr lang="lv-LV" sz="2800" b="1"/>
              <a:t>mācīšanā</a:t>
            </a:r>
            <a:r>
              <a:rPr lang="lv-LV" sz="2800"/>
              <a:t> varētu būt </a:t>
            </a:r>
            <a:r>
              <a:rPr lang="lv-LV" sz="2800" b="1"/>
              <a:t>tik</a:t>
            </a:r>
            <a:r>
              <a:rPr lang="lv-LV" sz="2800"/>
              <a:t> </a:t>
            </a:r>
            <a:r>
              <a:rPr lang="lv-LV" sz="2800" b="1"/>
              <a:t>īpašs</a:t>
            </a:r>
            <a:r>
              <a:rPr lang="lv-LV" sz="2800"/>
              <a:t>?</a:t>
            </a:r>
            <a:r>
              <a:rPr lang="lv-LV"/>
              <a:t> </a:t>
            </a:r>
            <a:endParaRPr lang="lv-LV" sz="2800"/>
          </a:p>
          <a:p>
            <a:pPr>
              <a:buFontTx/>
              <a:buChar char="•"/>
            </a:pPr>
            <a:r>
              <a:rPr lang="lv-LV" sz="2800"/>
              <a:t>Cilvēkus </a:t>
            </a:r>
            <a:r>
              <a:rPr lang="lv-LV" sz="2800" b="1"/>
              <a:t>pārsteidza</a:t>
            </a:r>
            <a:r>
              <a:rPr lang="lv-LV" sz="2800"/>
              <a:t> Jēzus </a:t>
            </a:r>
            <a:r>
              <a:rPr lang="lv-LV" sz="2800" b="1"/>
              <a:t>personība</a:t>
            </a:r>
            <a:r>
              <a:rPr lang="lv-LV" sz="2800"/>
              <a:t>, pat </a:t>
            </a:r>
            <a:r>
              <a:rPr lang="lv-LV" sz="2800" b="1"/>
              <a:t>pirms</a:t>
            </a:r>
            <a:r>
              <a:rPr lang="lv-LV" sz="2800"/>
              <a:t> vēl Viņš bija </a:t>
            </a:r>
            <a:r>
              <a:rPr lang="lv-LV" sz="2800" b="1"/>
              <a:t>darījis</a:t>
            </a:r>
            <a:r>
              <a:rPr lang="lv-LV" sz="2800"/>
              <a:t> kādu </a:t>
            </a:r>
            <a:r>
              <a:rPr lang="lv-LV" sz="2800" b="1"/>
              <a:t>brīnumu</a:t>
            </a:r>
            <a:r>
              <a:rPr lang="lv-LV" sz="2800"/>
              <a:t> vai </a:t>
            </a:r>
            <a:r>
              <a:rPr lang="lv-LV" sz="2800" b="1"/>
              <a:t>izdzinis</a:t>
            </a:r>
            <a:r>
              <a:rPr lang="lv-LV" sz="2800"/>
              <a:t> ļaunos </a:t>
            </a:r>
            <a:r>
              <a:rPr lang="lv-LV" sz="2800" b="1"/>
              <a:t>garus</a:t>
            </a:r>
            <a:r>
              <a:rPr lang="lv-LV" sz="2800"/>
              <a:t>.</a:t>
            </a:r>
          </a:p>
          <a:p>
            <a:pPr>
              <a:buFontTx/>
              <a:buChar char="•"/>
            </a:pPr>
            <a:r>
              <a:rPr lang="lv-LV" sz="2800" b="1"/>
              <a:t>Rakstu</a:t>
            </a:r>
            <a:r>
              <a:rPr lang="lv-LV" sz="2800"/>
              <a:t> </a:t>
            </a:r>
            <a:r>
              <a:rPr lang="lv-LV" sz="2800" b="1"/>
              <a:t>mācītāji</a:t>
            </a:r>
            <a:r>
              <a:rPr lang="lv-LV" sz="2800"/>
              <a:t> tika </a:t>
            </a:r>
            <a:r>
              <a:rPr lang="lv-LV" sz="2800" b="1"/>
              <a:t>uzskatīti</a:t>
            </a:r>
            <a:r>
              <a:rPr lang="lv-LV" sz="2800"/>
              <a:t> par augstākām </a:t>
            </a:r>
            <a:r>
              <a:rPr lang="lv-LV" sz="2800" b="1"/>
              <a:t>autoritātēm</a:t>
            </a:r>
            <a:r>
              <a:rPr lang="lv-LV" sz="2800"/>
              <a:t> </a:t>
            </a:r>
            <a:r>
              <a:rPr lang="lv-LV" sz="2800" b="1"/>
              <a:t>reliģijas</a:t>
            </a:r>
            <a:r>
              <a:rPr lang="lv-LV" sz="2800"/>
              <a:t> jautājumos, taču, </a:t>
            </a:r>
            <a:r>
              <a:rPr lang="lv-LV" sz="2800" b="1"/>
              <a:t>salīdzinājumā</a:t>
            </a:r>
            <a:r>
              <a:rPr lang="lv-LV" sz="2800"/>
              <a:t> ar </a:t>
            </a:r>
            <a:r>
              <a:rPr lang="lv-LV" sz="2800" b="1"/>
              <a:t>Jēzu</a:t>
            </a:r>
            <a:r>
              <a:rPr lang="lv-LV" sz="2800"/>
              <a:t>, viņiem vispār </a:t>
            </a:r>
            <a:r>
              <a:rPr lang="lv-LV" sz="2800" b="1"/>
              <a:t>nebija</a:t>
            </a:r>
            <a:r>
              <a:rPr lang="lv-LV" sz="2800"/>
              <a:t> nekādas </a:t>
            </a:r>
            <a:r>
              <a:rPr lang="lv-LV" sz="2800" b="1"/>
              <a:t>autoritātes</a:t>
            </a:r>
            <a:r>
              <a:rPr lang="lv-LV" sz="2800"/>
              <a:t>.</a:t>
            </a:r>
            <a:r>
              <a:rPr lang="lv-LV" sz="2400"/>
              <a:t> </a:t>
            </a:r>
            <a:r>
              <a:rPr lang="lv-LV" sz="3600"/>
              <a:t> </a:t>
            </a:r>
          </a:p>
        </p:txBody>
      </p:sp>
      <p:pic>
        <p:nvPicPr>
          <p:cNvPr id="5124" name="Picture 4"/>
          <p:cNvPicPr>
            <a:picLocks noChangeAspect="1" noChangeArrowheads="1"/>
          </p:cNvPicPr>
          <p:nvPr/>
        </p:nvPicPr>
        <p:blipFill>
          <a:blip r:embed="rId2" cstate="print"/>
          <a:srcRect/>
          <a:stretch>
            <a:fillRect/>
          </a:stretch>
        </p:blipFill>
        <p:spPr bwMode="auto">
          <a:xfrm>
            <a:off x="5157687" y="1561191"/>
            <a:ext cx="3985708" cy="51001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fade">
                                      <p:cBhvr>
                                        <p:cTn id="16" dur="2000"/>
                                        <p:tgtEl>
                                          <p:spTgt spid="5124"/>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dirty="0" smtClean="0"/>
              <a:t>   </a:t>
            </a:r>
            <a:r>
              <a:rPr lang="lv-LV" sz="2800" i="1" dirty="0" smtClean="0"/>
              <a:t>23 Un viņu sinagogā bija cilvēks ar nešķīstu garu, un tas brēca, 24 sacīdams: "Kas mums ar Tevi, Jēzu no Nācaretes? Vai Tu esi nācis mūs nomaitāt? Es Tevi pazīstu, kas Tu esi, Dieva Svētais."</a:t>
            </a:r>
            <a:endParaRPr lang="en-US" sz="2800" i="1" dirty="0" smtClean="0"/>
          </a:p>
        </p:txBody>
      </p:sp>
      <p:sp>
        <p:nvSpPr>
          <p:cNvPr id="7" name="Rectangle 6"/>
          <p:cNvSpPr>
            <a:spLocks noChangeArrowheads="1"/>
          </p:cNvSpPr>
          <p:nvPr/>
        </p:nvSpPr>
        <p:spPr bwMode="auto">
          <a:xfrm>
            <a:off x="0" y="1700213"/>
            <a:ext cx="6011863" cy="5216525"/>
          </a:xfrm>
          <a:prstGeom prst="rect">
            <a:avLst/>
          </a:prstGeom>
          <a:noFill/>
          <a:ln w="9525">
            <a:noFill/>
            <a:miter lim="800000"/>
            <a:headEnd/>
            <a:tailEnd/>
          </a:ln>
        </p:spPr>
        <p:txBody>
          <a:bodyPr>
            <a:spAutoFit/>
          </a:bodyPr>
          <a:lstStyle/>
          <a:p>
            <a:r>
              <a:rPr lang="lv-LV" sz="2800"/>
              <a:t>Ļaunais </a:t>
            </a:r>
            <a:r>
              <a:rPr lang="lv-LV" sz="2800" b="1"/>
              <a:t>gars</a:t>
            </a:r>
            <a:r>
              <a:rPr lang="lv-LV" sz="2800"/>
              <a:t> </a:t>
            </a:r>
            <a:r>
              <a:rPr lang="lv-LV" sz="2800" b="1"/>
              <a:t>saka</a:t>
            </a:r>
            <a:r>
              <a:rPr lang="lv-LV" sz="2800"/>
              <a:t> </a:t>
            </a:r>
            <a:r>
              <a:rPr lang="lv-LV" sz="2800" b="1"/>
              <a:t>3 lietas</a:t>
            </a:r>
            <a:r>
              <a:rPr lang="lv-LV" sz="2800"/>
              <a:t> Jēzum: </a:t>
            </a:r>
          </a:p>
          <a:p>
            <a:pPr>
              <a:buFontTx/>
              <a:buChar char="•"/>
            </a:pPr>
            <a:r>
              <a:rPr lang="lv-LV" sz="2800"/>
              <a:t>„</a:t>
            </a:r>
            <a:r>
              <a:rPr lang="lv-LV" sz="2800" i="1"/>
              <a:t>Kas mums ar tevi</a:t>
            </a:r>
            <a:r>
              <a:rPr lang="lv-LV" sz="2800"/>
              <a:t>” - lai </a:t>
            </a:r>
            <a:r>
              <a:rPr lang="lv-LV" sz="2800" b="1"/>
              <a:t>pieteiktu</a:t>
            </a:r>
            <a:r>
              <a:rPr lang="lv-LV" sz="2800"/>
              <a:t> </a:t>
            </a:r>
            <a:r>
              <a:rPr lang="lv-LV" sz="2800" b="1"/>
              <a:t>naidīgumu</a:t>
            </a:r>
            <a:r>
              <a:rPr lang="lv-LV" sz="2800"/>
              <a:t> un </a:t>
            </a:r>
            <a:r>
              <a:rPr lang="lv-LV" sz="2800" b="1"/>
              <a:t>parādītu</a:t>
            </a:r>
            <a:r>
              <a:rPr lang="lv-LV" sz="2800"/>
              <a:t>, ka </a:t>
            </a:r>
            <a:r>
              <a:rPr lang="lv-LV" sz="2800" b="1"/>
              <a:t>2 pusēm</a:t>
            </a:r>
            <a:r>
              <a:rPr lang="lv-LV" sz="2800"/>
              <a:t> savā </a:t>
            </a:r>
            <a:r>
              <a:rPr lang="lv-LV" sz="2800" b="1"/>
              <a:t>starpā</a:t>
            </a:r>
            <a:r>
              <a:rPr lang="lv-LV" sz="2800"/>
              <a:t> </a:t>
            </a:r>
            <a:r>
              <a:rPr lang="lv-LV" sz="2800" b="1"/>
              <a:t>nav</a:t>
            </a:r>
            <a:r>
              <a:rPr lang="lv-LV" sz="2800"/>
              <a:t> nekā </a:t>
            </a:r>
            <a:r>
              <a:rPr lang="lv-LV" sz="2800" b="1"/>
              <a:t>kopīga</a:t>
            </a:r>
            <a:r>
              <a:rPr lang="lv-LV" sz="2800"/>
              <a:t>. </a:t>
            </a:r>
          </a:p>
          <a:p>
            <a:pPr>
              <a:buFontTx/>
              <a:buChar char="•"/>
            </a:pPr>
            <a:r>
              <a:rPr lang="lv-LV" sz="2800"/>
              <a:t>„</a:t>
            </a:r>
            <a:r>
              <a:rPr lang="lv-LV" sz="2800" i="1"/>
              <a:t>Vai Tu esi nācis mūs nomaitāt?</a:t>
            </a:r>
            <a:r>
              <a:rPr lang="lv-LV" sz="2800"/>
              <a:t>” - </a:t>
            </a:r>
            <a:r>
              <a:rPr lang="lv-LV" sz="2800" b="1"/>
              <a:t>Ļaunie gari baidās</a:t>
            </a:r>
            <a:r>
              <a:rPr lang="lv-LV" sz="2800"/>
              <a:t> </a:t>
            </a:r>
            <a:r>
              <a:rPr lang="lv-LV" sz="2800" b="1"/>
              <a:t>no Jēzus.</a:t>
            </a:r>
            <a:r>
              <a:rPr lang="lv-LV" sz="2800"/>
              <a:t> </a:t>
            </a:r>
          </a:p>
          <a:p>
            <a:pPr>
              <a:buFontTx/>
              <a:buChar char="•"/>
            </a:pPr>
            <a:r>
              <a:rPr lang="lv-LV" sz="2800"/>
              <a:t>„</a:t>
            </a:r>
            <a:r>
              <a:rPr lang="lv-LV" sz="2800" i="1"/>
              <a:t>Es Tevi pazīstu, kas Tu esi, Dieva Svētais.</a:t>
            </a:r>
            <a:r>
              <a:rPr lang="lv-LV" sz="2800"/>
              <a:t>” - Te ir </a:t>
            </a:r>
            <a:r>
              <a:rPr lang="lv-LV" sz="2800" b="1"/>
              <a:t>skaidrs</a:t>
            </a:r>
            <a:r>
              <a:rPr lang="lv-LV" sz="2800"/>
              <a:t>, ka </a:t>
            </a:r>
            <a:r>
              <a:rPr lang="lv-LV" sz="2800" b="1"/>
              <a:t>ļaunais gars</a:t>
            </a:r>
            <a:r>
              <a:rPr lang="lv-LV" sz="2800"/>
              <a:t> </a:t>
            </a:r>
            <a:r>
              <a:rPr lang="lv-LV" sz="2800" b="1"/>
              <a:t>zināja</a:t>
            </a:r>
            <a:r>
              <a:rPr lang="lv-LV" sz="2800"/>
              <a:t>, </a:t>
            </a:r>
            <a:r>
              <a:rPr lang="lv-LV" sz="2800" b="1"/>
              <a:t>kas</a:t>
            </a:r>
            <a:r>
              <a:rPr lang="lv-LV" sz="2800"/>
              <a:t> </a:t>
            </a:r>
            <a:r>
              <a:rPr lang="lv-LV" sz="2800" b="1"/>
              <a:t>Jēzus </a:t>
            </a:r>
            <a:r>
              <a:rPr lang="lv-LV" sz="2800"/>
              <a:t>patiesībā </a:t>
            </a:r>
            <a:r>
              <a:rPr lang="lv-LV" sz="2800" b="1"/>
              <a:t>ir</a:t>
            </a:r>
            <a:r>
              <a:rPr lang="lv-LV" sz="2800"/>
              <a:t>, t.i. gan ilgi gaidītais </a:t>
            </a:r>
            <a:r>
              <a:rPr lang="lv-LV" sz="2800" b="1"/>
              <a:t>Mesija</a:t>
            </a:r>
            <a:r>
              <a:rPr lang="lv-LV" sz="2800"/>
              <a:t>, gan </a:t>
            </a:r>
            <a:r>
              <a:rPr lang="lv-LV" sz="2800" b="1"/>
              <a:t>Dieva Dēls</a:t>
            </a:r>
            <a:r>
              <a:rPr lang="lv-LV" sz="2800"/>
              <a:t>. </a:t>
            </a:r>
          </a:p>
        </p:txBody>
      </p:sp>
      <p:pic>
        <p:nvPicPr>
          <p:cNvPr id="2053" name="Picture 5"/>
          <p:cNvPicPr>
            <a:picLocks noChangeAspect="1" noChangeArrowheads="1"/>
          </p:cNvPicPr>
          <p:nvPr/>
        </p:nvPicPr>
        <p:blipFill>
          <a:blip r:embed="rId2" cstate="print"/>
          <a:srcRect/>
          <a:stretch>
            <a:fillRect/>
          </a:stretch>
        </p:blipFill>
        <p:spPr bwMode="auto">
          <a:xfrm>
            <a:off x="5871189" y="1706798"/>
            <a:ext cx="3269332" cy="45978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3"/>
                                        </p:tgtEl>
                                        <p:attrNameLst>
                                          <p:attrName>style.visibility</p:attrName>
                                        </p:attrNameLst>
                                      </p:cBhvr>
                                      <p:to>
                                        <p:strVal val="visible"/>
                                      </p:to>
                                    </p:set>
                                    <p:animEffect transition="in" filter="fade">
                                      <p:cBhvr>
                                        <p:cTn id="11" dur="2000"/>
                                        <p:tgtEl>
                                          <p:spTgt spid="205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4294967295"/>
          </p:nvPr>
        </p:nvSpPr>
        <p:spPr>
          <a:xfrm>
            <a:off x="-285750" y="-71438"/>
            <a:ext cx="9429750" cy="2205038"/>
          </a:xfrm>
        </p:spPr>
        <p:txBody>
          <a:bodyPr/>
          <a:lstStyle/>
          <a:p>
            <a:pPr algn="just">
              <a:buFontTx/>
              <a:buNone/>
            </a:pPr>
            <a:r>
              <a:rPr lang="lv-LV" sz="2400" i="1" dirty="0" smtClean="0"/>
              <a:t>    </a:t>
            </a:r>
            <a:r>
              <a:rPr lang="lv-LV" sz="2800" i="1" dirty="0" smtClean="0"/>
              <a:t>25 Un Jēzus viņu apsauca, sacīdams: "Paliec klusu un izej no tā." 26 Un, to raustīdams un ar stipru balsi brēkdams, nešķīstais gars no tā izgāja. </a:t>
            </a:r>
            <a:endParaRPr lang="en-US" sz="2600" i="1" dirty="0" smtClean="0"/>
          </a:p>
        </p:txBody>
      </p:sp>
      <p:sp>
        <p:nvSpPr>
          <p:cNvPr id="7" name="Rectangle 6"/>
          <p:cNvSpPr>
            <a:spLocks noChangeArrowheads="1"/>
          </p:cNvSpPr>
          <p:nvPr/>
        </p:nvSpPr>
        <p:spPr bwMode="auto">
          <a:xfrm>
            <a:off x="0" y="1341438"/>
            <a:ext cx="9036050" cy="1800225"/>
          </a:xfrm>
          <a:prstGeom prst="rect">
            <a:avLst/>
          </a:prstGeom>
          <a:noFill/>
          <a:ln w="9525">
            <a:noFill/>
            <a:miter lim="800000"/>
            <a:headEnd/>
            <a:tailEnd/>
          </a:ln>
        </p:spPr>
        <p:txBody>
          <a:bodyPr>
            <a:spAutoFit/>
          </a:bodyPr>
          <a:lstStyle/>
          <a:p>
            <a:pPr>
              <a:buFontTx/>
              <a:buChar char="•"/>
            </a:pPr>
            <a:r>
              <a:rPr lang="lv-LV" sz="2800"/>
              <a:t>Taču ļauno garu „</a:t>
            </a:r>
            <a:r>
              <a:rPr lang="lv-LV" sz="2800" b="1"/>
              <a:t>kara viltība</a:t>
            </a:r>
            <a:r>
              <a:rPr lang="lv-LV" sz="2800"/>
              <a:t>” izrādījās </a:t>
            </a:r>
            <a:r>
              <a:rPr lang="lv-LV" sz="2800" b="1"/>
              <a:t>bezspēcīga</a:t>
            </a:r>
            <a:r>
              <a:rPr lang="lv-LV" sz="2800"/>
              <a:t> Jēzus </a:t>
            </a:r>
            <a:r>
              <a:rPr lang="lv-LV" sz="2800" b="1"/>
              <a:t>vienkāršās</a:t>
            </a:r>
            <a:r>
              <a:rPr lang="lv-LV" sz="2800"/>
              <a:t> </a:t>
            </a:r>
            <a:r>
              <a:rPr lang="lv-LV" sz="2800" b="1"/>
              <a:t>pavēles</a:t>
            </a:r>
            <a:r>
              <a:rPr lang="lv-LV" sz="2800"/>
              <a:t> </a:t>
            </a:r>
            <a:r>
              <a:rPr lang="lv-LV" sz="2800" b="1"/>
              <a:t>priekšā</a:t>
            </a:r>
            <a:r>
              <a:rPr lang="lv-LV" sz="2800"/>
              <a:t> </a:t>
            </a:r>
          </a:p>
          <a:p>
            <a:pPr>
              <a:buFontTx/>
              <a:buChar char="•"/>
            </a:pPr>
            <a:r>
              <a:rPr lang="lv-LV" sz="2800"/>
              <a:t>Te ir </a:t>
            </a:r>
            <a:r>
              <a:rPr lang="lv-LV" sz="2800" b="1"/>
              <a:t>dievišķā</a:t>
            </a:r>
            <a:r>
              <a:rPr lang="lv-LV" sz="2800"/>
              <a:t> </a:t>
            </a:r>
            <a:r>
              <a:rPr lang="lv-LV" sz="2800" b="1"/>
              <a:t>rājiena</a:t>
            </a:r>
            <a:r>
              <a:rPr lang="lv-LV" sz="2800"/>
              <a:t> </a:t>
            </a:r>
            <a:r>
              <a:rPr lang="lv-LV" sz="2800" b="1"/>
              <a:t>pakļaujošais spēks</a:t>
            </a:r>
            <a:r>
              <a:rPr lang="lv-LV" sz="2800"/>
              <a:t>! </a:t>
            </a:r>
          </a:p>
          <a:p>
            <a:pPr>
              <a:buFontTx/>
              <a:buChar char="•"/>
            </a:pPr>
            <a:r>
              <a:rPr lang="lv-LV" sz="2800" b="1"/>
              <a:t>Jēzus vārdi</a:t>
            </a:r>
            <a:r>
              <a:rPr lang="lv-LV" sz="2800"/>
              <a:t> ne tikai pavēl, bet arī </a:t>
            </a:r>
            <a:r>
              <a:rPr lang="lv-LV" sz="2800" b="1"/>
              <a:t>piespiež</a:t>
            </a:r>
            <a:r>
              <a:rPr lang="lv-LV" sz="2800"/>
              <a:t>!</a:t>
            </a:r>
          </a:p>
        </p:txBody>
      </p:sp>
      <p:pic>
        <p:nvPicPr>
          <p:cNvPr id="6148" name="Picture 4"/>
          <p:cNvPicPr>
            <a:picLocks noChangeAspect="1" noChangeArrowheads="1"/>
          </p:cNvPicPr>
          <p:nvPr/>
        </p:nvPicPr>
        <p:blipFill>
          <a:blip r:embed="rId2" cstate="print"/>
          <a:srcRect/>
          <a:stretch>
            <a:fillRect/>
          </a:stretch>
        </p:blipFill>
        <p:spPr bwMode="auto">
          <a:xfrm>
            <a:off x="549748" y="3197927"/>
            <a:ext cx="7939586" cy="36537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8"/>
                                        </p:tgtEl>
                                        <p:attrNameLst>
                                          <p:attrName>style.visibility</p:attrName>
                                        </p:attrNameLst>
                                      </p:cBhvr>
                                      <p:to>
                                        <p:strVal val="visible"/>
                                      </p:to>
                                    </p:set>
                                    <p:animEffect transition="in" filter="fade">
                                      <p:cBhvr>
                                        <p:cTn id="11" dur="2000"/>
                                        <p:tgtEl>
                                          <p:spTgt spid="614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4294967295"/>
          </p:nvPr>
        </p:nvSpPr>
        <p:spPr>
          <a:xfrm>
            <a:off x="-285750" y="-71438"/>
            <a:ext cx="9429750" cy="2205038"/>
          </a:xfrm>
        </p:spPr>
        <p:txBody>
          <a:bodyPr/>
          <a:lstStyle/>
          <a:p>
            <a:pPr algn="just">
              <a:buFontTx/>
              <a:buNone/>
            </a:pPr>
            <a:r>
              <a:rPr lang="lv-LV" sz="2400" i="1" smtClean="0"/>
              <a:t>    </a:t>
            </a:r>
            <a:r>
              <a:rPr lang="lv-LV" sz="2800" i="1" smtClean="0"/>
              <a:t>25 Un Jēzus viņu apsauca, sacīdams: "Paliec klusu un izej no tā." 26 Un, to raustīdams un ar stipru balsi brēkdams, nešķīstais gars no tā izgāja. </a:t>
            </a:r>
            <a:endParaRPr lang="en-US" sz="2600" i="1" smtClean="0"/>
          </a:p>
        </p:txBody>
      </p:sp>
      <p:sp>
        <p:nvSpPr>
          <p:cNvPr id="7" name="Rectangle 6"/>
          <p:cNvSpPr>
            <a:spLocks noChangeArrowheads="1"/>
          </p:cNvSpPr>
          <p:nvPr/>
        </p:nvSpPr>
        <p:spPr bwMode="auto">
          <a:xfrm>
            <a:off x="0" y="1268413"/>
            <a:ext cx="6948488" cy="5643562"/>
          </a:xfrm>
          <a:prstGeom prst="rect">
            <a:avLst/>
          </a:prstGeom>
          <a:noFill/>
          <a:ln w="9525">
            <a:noFill/>
            <a:miter lim="800000"/>
            <a:headEnd/>
            <a:tailEnd/>
          </a:ln>
        </p:spPr>
        <p:txBody>
          <a:bodyPr>
            <a:spAutoFit/>
          </a:bodyPr>
          <a:lstStyle/>
          <a:p>
            <a:r>
              <a:rPr lang="lv-LV" sz="2800" b="1"/>
              <a:t>Galvenie iemesli</a:t>
            </a:r>
            <a:r>
              <a:rPr lang="lv-LV" sz="2800"/>
              <a:t> </a:t>
            </a:r>
            <a:r>
              <a:rPr lang="lv-LV" sz="2800" b="1"/>
              <a:t>dēmonu apklusināšanai</a:t>
            </a:r>
            <a:r>
              <a:rPr lang="lv-LV" sz="2800"/>
              <a:t> bija:</a:t>
            </a:r>
          </a:p>
          <a:p>
            <a:pPr>
              <a:buFontTx/>
              <a:buChar char="•"/>
            </a:pPr>
            <a:r>
              <a:rPr lang="lv-LV" sz="2800"/>
              <a:t>Jēzus bija </a:t>
            </a:r>
            <a:r>
              <a:rPr lang="lv-LV" sz="2800" b="1"/>
              <a:t>nācis uzvarētu</a:t>
            </a:r>
            <a:r>
              <a:rPr lang="lv-LV" sz="2800"/>
              <a:t>, un </a:t>
            </a:r>
          </a:p>
          <a:p>
            <a:r>
              <a:rPr lang="lv-LV" sz="2800"/>
              <a:t>Viņš to arī </a:t>
            </a:r>
            <a:r>
              <a:rPr lang="lv-LV" sz="2800" b="1"/>
              <a:t>izdarīja</a:t>
            </a:r>
            <a:r>
              <a:rPr lang="lv-LV" sz="2800"/>
              <a:t>.</a:t>
            </a:r>
          </a:p>
          <a:p>
            <a:pPr>
              <a:buFontTx/>
              <a:buChar char="•"/>
            </a:pPr>
            <a:r>
              <a:rPr lang="lv-LV" sz="2800"/>
              <a:t>Viņš </a:t>
            </a:r>
            <a:r>
              <a:rPr lang="lv-LV" sz="2800" b="1"/>
              <a:t>negribēja</a:t>
            </a:r>
            <a:r>
              <a:rPr lang="lv-LV" sz="2800"/>
              <a:t>, lai ļaudis domā, ka </a:t>
            </a:r>
            <a:r>
              <a:rPr lang="lv-LV" sz="2800" b="1"/>
              <a:t>Viņam</a:t>
            </a:r>
            <a:r>
              <a:rPr lang="lv-LV" sz="2800"/>
              <a:t> </a:t>
            </a:r>
            <a:r>
              <a:rPr lang="lv-LV" sz="2800" b="1"/>
              <a:t>ir</a:t>
            </a:r>
            <a:r>
              <a:rPr lang="lv-LV" sz="2800"/>
              <a:t> kāda </a:t>
            </a:r>
            <a:r>
              <a:rPr lang="lv-LV" sz="2800" b="1"/>
              <a:t>saistība</a:t>
            </a:r>
            <a:r>
              <a:rPr lang="lv-LV" sz="2800"/>
              <a:t> ar </a:t>
            </a:r>
            <a:r>
              <a:rPr lang="lv-LV" sz="2800" b="1"/>
              <a:t>ļ. gariem</a:t>
            </a:r>
            <a:r>
              <a:rPr lang="lv-LV" sz="2800"/>
              <a:t>.</a:t>
            </a:r>
          </a:p>
          <a:p>
            <a:pPr>
              <a:buFontTx/>
              <a:buChar char="•"/>
            </a:pPr>
            <a:r>
              <a:rPr lang="lv-LV" sz="2800"/>
              <a:t>Lai </a:t>
            </a:r>
            <a:r>
              <a:rPr lang="lv-LV" sz="2800" b="1"/>
              <a:t>parādītu</a:t>
            </a:r>
            <a:r>
              <a:rPr lang="lv-LV" sz="2800"/>
              <a:t> savu </a:t>
            </a:r>
            <a:r>
              <a:rPr lang="lv-LV" sz="2800" b="1"/>
              <a:t>varu</a:t>
            </a:r>
            <a:r>
              <a:rPr lang="lv-LV" sz="2800"/>
              <a:t> pār </a:t>
            </a:r>
            <a:r>
              <a:rPr lang="lv-LV" sz="2800" b="1"/>
              <a:t>ļ. garu kungu</a:t>
            </a:r>
            <a:r>
              <a:rPr lang="lv-LV" sz="2800"/>
              <a:t>, pār </a:t>
            </a:r>
            <a:r>
              <a:rPr lang="lv-LV" sz="2800" b="1"/>
              <a:t>Ļauno</a:t>
            </a:r>
            <a:r>
              <a:rPr lang="lv-LV" sz="2800"/>
              <a:t>.</a:t>
            </a:r>
          </a:p>
          <a:p>
            <a:pPr>
              <a:buFontTx/>
              <a:buChar char="•"/>
            </a:pPr>
            <a:r>
              <a:rPr lang="lv-LV" sz="2800"/>
              <a:t>Lai </a:t>
            </a:r>
            <a:r>
              <a:rPr lang="lv-LV" sz="2800" b="1"/>
              <a:t>glābtu</a:t>
            </a:r>
            <a:r>
              <a:rPr lang="lv-LV" sz="2800"/>
              <a:t> </a:t>
            </a:r>
            <a:r>
              <a:rPr lang="lv-LV" sz="2800" b="1"/>
              <a:t>pazudušo dvēseli</a:t>
            </a:r>
            <a:r>
              <a:rPr lang="lv-LV" sz="2800"/>
              <a:t>, un tā </a:t>
            </a:r>
            <a:r>
              <a:rPr lang="lv-LV" sz="2800" b="1"/>
              <a:t>neietu pazudināšanā</a:t>
            </a:r>
            <a:r>
              <a:rPr lang="lv-LV" sz="2800"/>
              <a:t>.</a:t>
            </a:r>
          </a:p>
          <a:p>
            <a:pPr>
              <a:buFontTx/>
              <a:buChar char="•"/>
            </a:pPr>
            <a:r>
              <a:rPr lang="lv-LV" sz="2800"/>
              <a:t>Viņa </a:t>
            </a:r>
            <a:r>
              <a:rPr lang="lv-LV" sz="2800" b="1"/>
              <a:t>dievišķās</a:t>
            </a:r>
            <a:r>
              <a:rPr lang="lv-LV" sz="2800"/>
              <a:t> </a:t>
            </a:r>
            <a:r>
              <a:rPr lang="lv-LV" sz="2800" b="1"/>
              <a:t>personības atklāšana.</a:t>
            </a:r>
            <a:r>
              <a:rPr lang="lv-LV" sz="2800"/>
              <a:t> </a:t>
            </a:r>
          </a:p>
          <a:p>
            <a:pPr>
              <a:buFontTx/>
              <a:buChar char="•"/>
            </a:pPr>
            <a:r>
              <a:rPr lang="lv-LV" sz="2800"/>
              <a:t>Lai </a:t>
            </a:r>
            <a:r>
              <a:rPr lang="lv-LV" sz="2800" b="1"/>
              <a:t>lauztu priekšstatus</a:t>
            </a:r>
            <a:r>
              <a:rPr lang="lv-LV" sz="2800"/>
              <a:t> par to, kādam </a:t>
            </a:r>
            <a:r>
              <a:rPr lang="lv-LV" sz="2800" b="1"/>
              <a:t>Mesijam</a:t>
            </a:r>
            <a:r>
              <a:rPr lang="lv-LV" sz="2800"/>
              <a:t> ir </a:t>
            </a:r>
            <a:r>
              <a:rPr lang="lv-LV" sz="2800" b="1"/>
              <a:t>jābūt</a:t>
            </a:r>
            <a:r>
              <a:rPr lang="lv-LV" sz="2800"/>
              <a:t>.  </a:t>
            </a:r>
          </a:p>
        </p:txBody>
      </p:sp>
      <p:pic>
        <p:nvPicPr>
          <p:cNvPr id="6148" name="Picture 4"/>
          <p:cNvPicPr>
            <a:picLocks noChangeAspect="1" noChangeArrowheads="1"/>
          </p:cNvPicPr>
          <p:nvPr/>
        </p:nvPicPr>
        <p:blipFill>
          <a:blip r:embed="rId2" cstate="print"/>
          <a:srcRect/>
          <a:stretch>
            <a:fillRect/>
          </a:stretch>
        </p:blipFill>
        <p:spPr bwMode="auto">
          <a:xfrm>
            <a:off x="5885784" y="1130184"/>
            <a:ext cx="3252761" cy="43787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8"/>
                                        </p:tgtEl>
                                        <p:attrNameLst>
                                          <p:attrName>style.visibility</p:attrName>
                                        </p:attrNameLst>
                                      </p:cBhvr>
                                      <p:to>
                                        <p:strVal val="visible"/>
                                      </p:to>
                                    </p:set>
                                    <p:animEffect transition="in" filter="fade">
                                      <p:cBhvr>
                                        <p:cTn id="11" dur="2000"/>
                                        <p:tgtEl>
                                          <p:spTgt spid="614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7" end="7"/>
                                            </p:txEl>
                                          </p:spTgt>
                                        </p:tgtEl>
                                        <p:attrNameLst>
                                          <p:attrName>style.visibility</p:attrName>
                                        </p:attrNameLst>
                                      </p:cBhvr>
                                      <p:to>
                                        <p:strVal val="visible"/>
                                      </p:to>
                                    </p:set>
                                    <p:anim calcmode="lin" valueType="num">
                                      <p:cBhvr additive="base">
                                        <p:cTn id="15"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2" presetClass="entr" presetSubtype="4" fill="hold" nodeType="afterEffect">
                                  <p:stCondLst>
                                    <p:cond delay="0"/>
                                  </p:stCondLst>
                                  <p:childTnLst>
                                    <p:set>
                                      <p:cBhvr>
                                        <p:cTn id="43" dur="1" fill="hold">
                                          <p:stCondLst>
                                            <p:cond delay="0"/>
                                          </p:stCondLst>
                                        </p:cTn>
                                        <p:tgtEl>
                                          <p:spTgt spid="7">
                                            <p:txEl>
                                              <p:pRg st="5" end="5"/>
                                            </p:txEl>
                                          </p:spTgt>
                                        </p:tgtEl>
                                        <p:attrNameLst>
                                          <p:attrName>style.visibility</p:attrName>
                                        </p:attrNameLst>
                                      </p:cBhvr>
                                      <p:to>
                                        <p:strVal val="visible"/>
                                      </p:to>
                                    </p:set>
                                    <p:anim calcmode="lin" valueType="num">
                                      <p:cBhvr additive="base">
                                        <p:cTn id="44"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 presetClass="entr" presetSubtype="4" fill="hold" nodeType="afterEffect">
                                  <p:stCondLst>
                                    <p:cond delay="0"/>
                                  </p:stCondLst>
                                  <p:childTnLst>
                                    <p:set>
                                      <p:cBhvr>
                                        <p:cTn id="48" dur="1" fill="hold">
                                          <p:stCondLst>
                                            <p:cond delay="0"/>
                                          </p:stCondLst>
                                        </p:cTn>
                                        <p:tgtEl>
                                          <p:spTgt spid="7">
                                            <p:txEl>
                                              <p:pRg st="6" end="6"/>
                                            </p:txEl>
                                          </p:spTgt>
                                        </p:tgtEl>
                                        <p:attrNameLst>
                                          <p:attrName>style.visibility</p:attrName>
                                        </p:attrNameLst>
                                      </p:cBhvr>
                                      <p:to>
                                        <p:strVal val="visible"/>
                                      </p:to>
                                    </p:set>
                                    <p:anim calcmode="lin" valueType="num">
                                      <p:cBhvr additive="base">
                                        <p:cTn id="4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100013"/>
            <a:ext cx="8229600" cy="850901"/>
          </a:xfrm>
        </p:spPr>
        <p:txBody>
          <a:bodyPr/>
          <a:lstStyle/>
          <a:p>
            <a:pPr eaLnBrk="1" hangingPunct="1"/>
            <a:r>
              <a:rPr lang="lv-LV" b="1" smtClean="0">
                <a:solidFill>
                  <a:schemeClr val="tx1"/>
                </a:solidFill>
              </a:rPr>
              <a:t>Dēmoni jeb ļaunie gari</a:t>
            </a:r>
          </a:p>
        </p:txBody>
      </p:sp>
      <p:sp>
        <p:nvSpPr>
          <p:cNvPr id="7" name="Rectangle 6"/>
          <p:cNvSpPr>
            <a:spLocks noChangeArrowheads="1"/>
          </p:cNvSpPr>
          <p:nvPr/>
        </p:nvSpPr>
        <p:spPr bwMode="auto">
          <a:xfrm>
            <a:off x="0" y="549275"/>
            <a:ext cx="9144000" cy="3381375"/>
          </a:xfrm>
          <a:prstGeom prst="rect">
            <a:avLst/>
          </a:prstGeom>
          <a:noFill/>
          <a:ln w="9525">
            <a:noFill/>
            <a:miter lim="800000"/>
            <a:headEnd/>
            <a:tailEnd/>
          </a:ln>
        </p:spPr>
        <p:txBody>
          <a:bodyPr>
            <a:spAutoFit/>
          </a:bodyPr>
          <a:lstStyle/>
          <a:p>
            <a:pPr>
              <a:buFontTx/>
              <a:buChar char="•"/>
            </a:pPr>
            <a:r>
              <a:rPr lang="lv-LV" sz="2700" b="1"/>
              <a:t>Cilvēki</a:t>
            </a:r>
            <a:r>
              <a:rPr lang="lv-LV" sz="2700"/>
              <a:t> </a:t>
            </a:r>
            <a:r>
              <a:rPr lang="lv-LV" sz="2700" b="1"/>
              <a:t>parasti</a:t>
            </a:r>
            <a:r>
              <a:rPr lang="lv-LV" sz="2700"/>
              <a:t> vai nu </a:t>
            </a:r>
            <a:r>
              <a:rPr lang="lv-LV" sz="2700" b="1"/>
              <a:t>netic</a:t>
            </a:r>
            <a:r>
              <a:rPr lang="lv-LV" sz="2700"/>
              <a:t> dēmoniem, vai arī </a:t>
            </a:r>
            <a:r>
              <a:rPr lang="lv-LV" sz="2700" b="1"/>
              <a:t>jūt pārmērīgu un neveselīgu interesi </a:t>
            </a:r>
            <a:r>
              <a:rPr lang="lv-LV" sz="2700"/>
              <a:t>par </a:t>
            </a:r>
            <a:r>
              <a:rPr lang="lv-LV" sz="2700" b="1"/>
              <a:t>dēmoniem</a:t>
            </a:r>
            <a:r>
              <a:rPr lang="lv-LV" sz="2700"/>
              <a:t>. </a:t>
            </a:r>
          </a:p>
          <a:p>
            <a:pPr>
              <a:buFontTx/>
              <a:buChar char="•"/>
            </a:pPr>
            <a:r>
              <a:rPr lang="lv-LV" sz="2700"/>
              <a:t>Un kā </a:t>
            </a:r>
            <a:r>
              <a:rPr lang="lv-LV" sz="2700" b="1"/>
              <a:t>raksta K.S.Luiss</a:t>
            </a:r>
            <a:r>
              <a:rPr lang="lv-LV" sz="2700"/>
              <a:t> „</a:t>
            </a:r>
            <a:r>
              <a:rPr lang="lv-LV" sz="2700" i="1"/>
              <a:t>un dēmoni paši ir vienlīdz apmierināti ar abām šīm kļūdām</a:t>
            </a:r>
            <a:r>
              <a:rPr lang="lv-LV" sz="2700"/>
              <a:t>.” </a:t>
            </a:r>
          </a:p>
          <a:p>
            <a:pPr>
              <a:buFontTx/>
              <a:buChar char="•"/>
            </a:pPr>
            <a:r>
              <a:rPr lang="lv-LV" sz="2700" b="1"/>
              <a:t>Dēmonu</a:t>
            </a:r>
            <a:r>
              <a:rPr lang="lv-LV" sz="2700"/>
              <a:t> </a:t>
            </a:r>
            <a:r>
              <a:rPr lang="lv-LV" sz="2700" b="1"/>
              <a:t>apsēstības</a:t>
            </a:r>
            <a:r>
              <a:rPr lang="lv-LV" sz="2700"/>
              <a:t> gadījumi ir </a:t>
            </a:r>
            <a:r>
              <a:rPr lang="lv-LV" sz="2700" b="1"/>
              <a:t>ļoti reti</a:t>
            </a:r>
            <a:r>
              <a:rPr lang="lv-LV" sz="2700"/>
              <a:t>!</a:t>
            </a:r>
          </a:p>
          <a:p>
            <a:pPr>
              <a:buFontTx/>
              <a:buChar char="•"/>
            </a:pPr>
            <a:r>
              <a:rPr lang="lv-LV" sz="2700"/>
              <a:t>Tie ir </a:t>
            </a:r>
            <a:r>
              <a:rPr lang="lv-LV" sz="2700" b="1"/>
              <a:t>tikai tur</a:t>
            </a:r>
            <a:r>
              <a:rPr lang="lv-LV" sz="2700"/>
              <a:t>, kur </a:t>
            </a:r>
            <a:r>
              <a:rPr lang="lv-LV" sz="2700" b="1"/>
              <a:t>cilvēki</a:t>
            </a:r>
            <a:r>
              <a:rPr lang="lv-LV" sz="2700"/>
              <a:t> pirms tam ir bijuši </a:t>
            </a:r>
            <a:r>
              <a:rPr lang="lv-LV" sz="2700" b="1"/>
              <a:t>saskarsmē</a:t>
            </a:r>
            <a:r>
              <a:rPr lang="lv-LV" sz="2700"/>
              <a:t> ar </a:t>
            </a:r>
            <a:r>
              <a:rPr lang="lv-LV" sz="2700" b="1"/>
              <a:t>okulto pasauli.</a:t>
            </a:r>
          </a:p>
          <a:p>
            <a:pPr>
              <a:buFontTx/>
              <a:buChar char="•"/>
            </a:pPr>
            <a:r>
              <a:rPr lang="lv-LV" sz="2700" b="1"/>
              <a:t>Ļaunie gari mūs ietekmē, bet Jēzum tam ir risinājums.</a:t>
            </a:r>
            <a:r>
              <a:rPr lang="lv-LV" sz="2700"/>
              <a:t> </a:t>
            </a:r>
          </a:p>
        </p:txBody>
      </p:sp>
      <p:pic>
        <p:nvPicPr>
          <p:cNvPr id="23557" name="Picture 5"/>
          <p:cNvPicPr>
            <a:picLocks noChangeAspect="1" noChangeArrowheads="1"/>
          </p:cNvPicPr>
          <p:nvPr/>
        </p:nvPicPr>
        <p:blipFill>
          <a:blip r:embed="rId2" cstate="print"/>
          <a:srcRect/>
          <a:stretch>
            <a:fillRect/>
          </a:stretch>
        </p:blipFill>
        <p:spPr bwMode="auto">
          <a:xfrm>
            <a:off x="1116013" y="3895725"/>
            <a:ext cx="6769100" cy="296227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7"/>
                                        </p:tgtEl>
                                        <p:attrNameLst>
                                          <p:attrName>style.visibility</p:attrName>
                                        </p:attrNameLst>
                                      </p:cBhvr>
                                      <p:to>
                                        <p:strVal val="visible"/>
                                      </p:to>
                                    </p:set>
                                    <p:animEffect transition="in" filter="fade">
                                      <p:cBhvr>
                                        <p:cTn id="11" dur="2000"/>
                                        <p:tgtEl>
                                          <p:spTgt spid="2355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4294967295"/>
          </p:nvPr>
        </p:nvSpPr>
        <p:spPr>
          <a:xfrm>
            <a:off x="-396875" y="0"/>
            <a:ext cx="9540875" cy="2205038"/>
          </a:xfrm>
        </p:spPr>
        <p:txBody>
          <a:bodyPr/>
          <a:lstStyle/>
          <a:p>
            <a:pPr algn="just">
              <a:buFontTx/>
              <a:buNone/>
            </a:pPr>
            <a:r>
              <a:rPr lang="lv-LV" sz="2400" i="1" dirty="0" smtClean="0"/>
              <a:t>    </a:t>
            </a:r>
            <a:r>
              <a:rPr lang="lv-LV" sz="2600" i="1" dirty="0" smtClean="0"/>
              <a:t>27 Un tie visi iztrūcinājās, tā ka tie savā starpā sprieda, sacīdami: "Kas tas ir? Jauna mācība ar spēku! Pat nešķīstiem gariem Viņš pavēl, un tie Viņam paklausa." 28 Un tūdaļ Viņa slava izpaudās visapkārt pa visu Galilejas apkaimi. </a:t>
            </a:r>
            <a:endParaRPr lang="en-US" sz="2600" i="1" dirty="0" smtClean="0"/>
          </a:p>
        </p:txBody>
      </p:sp>
      <p:sp>
        <p:nvSpPr>
          <p:cNvPr id="7" name="Rectangle 6"/>
          <p:cNvSpPr>
            <a:spLocks noChangeArrowheads="1"/>
          </p:cNvSpPr>
          <p:nvPr/>
        </p:nvSpPr>
        <p:spPr bwMode="auto">
          <a:xfrm>
            <a:off x="0" y="1566863"/>
            <a:ext cx="9144000" cy="2870200"/>
          </a:xfrm>
          <a:prstGeom prst="rect">
            <a:avLst/>
          </a:prstGeom>
          <a:noFill/>
          <a:ln w="9525">
            <a:noFill/>
            <a:miter lim="800000"/>
            <a:headEnd/>
            <a:tailEnd/>
          </a:ln>
        </p:spPr>
        <p:txBody>
          <a:bodyPr>
            <a:spAutoFit/>
          </a:bodyPr>
          <a:lstStyle/>
          <a:p>
            <a:pPr>
              <a:buFontTx/>
              <a:buChar char="•"/>
            </a:pPr>
            <a:r>
              <a:rPr lang="lv-LV" sz="2600" dirty="0"/>
              <a:t>Jēzus </a:t>
            </a:r>
            <a:r>
              <a:rPr lang="lv-LV" sz="2600" b="1" dirty="0"/>
              <a:t>mācība</a:t>
            </a:r>
            <a:r>
              <a:rPr lang="lv-LV" sz="2600" dirty="0"/>
              <a:t> Viņu </a:t>
            </a:r>
            <a:r>
              <a:rPr lang="lv-LV" sz="2600" b="1" dirty="0"/>
              <a:t>nekavējoties</a:t>
            </a:r>
            <a:r>
              <a:rPr lang="lv-LV" sz="2600" dirty="0"/>
              <a:t> padarīja </a:t>
            </a:r>
            <a:r>
              <a:rPr lang="lv-LV" sz="2600" b="1" dirty="0"/>
              <a:t>slavenu</a:t>
            </a:r>
            <a:r>
              <a:rPr lang="lv-LV" sz="2600" dirty="0"/>
              <a:t>, lai gan tāds </a:t>
            </a:r>
            <a:r>
              <a:rPr lang="lv-LV" sz="2600" b="1" dirty="0"/>
              <a:t>nebija</a:t>
            </a:r>
            <a:r>
              <a:rPr lang="lv-LV" sz="2600" dirty="0"/>
              <a:t> Viņa </a:t>
            </a:r>
            <a:r>
              <a:rPr lang="lv-LV" sz="2600" b="1" dirty="0"/>
              <a:t>nolūks</a:t>
            </a:r>
            <a:r>
              <a:rPr lang="lv-LV" sz="2600" dirty="0"/>
              <a:t>. </a:t>
            </a:r>
          </a:p>
          <a:p>
            <a:pPr>
              <a:buFontTx/>
              <a:buChar char="•"/>
            </a:pPr>
            <a:r>
              <a:rPr lang="lv-LV" sz="2600" dirty="0"/>
              <a:t>C</a:t>
            </a:r>
            <a:r>
              <a:rPr lang="lv-LV" sz="2600" dirty="0" smtClean="0"/>
              <a:t>ilvēki </a:t>
            </a:r>
            <a:r>
              <a:rPr lang="lv-LV" sz="2600" b="1" dirty="0"/>
              <a:t>galvenokārt</a:t>
            </a:r>
            <a:r>
              <a:rPr lang="lv-LV" sz="2600" dirty="0"/>
              <a:t> ir </a:t>
            </a:r>
            <a:r>
              <a:rPr lang="lv-LV" sz="2600" b="1" dirty="0"/>
              <a:t>izbrīnīti</a:t>
            </a:r>
            <a:r>
              <a:rPr lang="lv-LV" sz="2600" dirty="0"/>
              <a:t> par </a:t>
            </a:r>
            <a:r>
              <a:rPr lang="lv-LV" sz="2600" b="1" dirty="0" err="1"/>
              <a:t>autoratīvo</a:t>
            </a:r>
            <a:r>
              <a:rPr lang="lv-LV" sz="2600" dirty="0"/>
              <a:t> </a:t>
            </a:r>
            <a:r>
              <a:rPr lang="lv-LV" sz="2600" b="1" dirty="0"/>
              <a:t>sludināšanu</a:t>
            </a:r>
            <a:r>
              <a:rPr lang="lv-LV" sz="2600" dirty="0"/>
              <a:t>, un ļauno </a:t>
            </a:r>
            <a:r>
              <a:rPr lang="lv-LV" sz="2600" b="1" dirty="0"/>
              <a:t>garu izdzīšanu</a:t>
            </a:r>
            <a:r>
              <a:rPr lang="lv-LV" sz="2600" dirty="0"/>
              <a:t> ir tikai </a:t>
            </a:r>
            <a:r>
              <a:rPr lang="lv-LV" sz="2600" b="1" dirty="0"/>
              <a:t>pakārtota</a:t>
            </a:r>
            <a:r>
              <a:rPr lang="lv-LV" sz="2600" dirty="0"/>
              <a:t>. </a:t>
            </a:r>
          </a:p>
          <a:p>
            <a:pPr>
              <a:buFontTx/>
              <a:buChar char="•"/>
            </a:pPr>
            <a:r>
              <a:rPr lang="lv-LV" sz="2600" dirty="0"/>
              <a:t>Viņi </a:t>
            </a:r>
            <a:r>
              <a:rPr lang="lv-LV" sz="2600" b="1" dirty="0"/>
              <a:t>savā starpā runājoties</a:t>
            </a:r>
            <a:r>
              <a:rPr lang="lv-LV" sz="2600" dirty="0"/>
              <a:t>, </a:t>
            </a:r>
            <a:r>
              <a:rPr lang="lv-LV" sz="2600" b="1" dirty="0"/>
              <a:t>uzdod</a:t>
            </a:r>
            <a:r>
              <a:rPr lang="lv-LV" sz="2600" dirty="0"/>
              <a:t> viens otram vienu no </a:t>
            </a:r>
            <a:r>
              <a:rPr lang="lv-LV" sz="2600" b="1" dirty="0"/>
              <a:t>būtiskākajiem</a:t>
            </a:r>
            <a:r>
              <a:rPr lang="lv-LV" sz="2600" dirty="0"/>
              <a:t> </a:t>
            </a:r>
            <a:r>
              <a:rPr lang="lv-LV" sz="2600" b="1" dirty="0"/>
              <a:t>jautājumiem, uz ko arī mums vajadzētu meklēt un atrast atbildi</a:t>
            </a:r>
            <a:r>
              <a:rPr lang="lv-LV" sz="2600" dirty="0"/>
              <a:t> „</a:t>
            </a:r>
            <a:r>
              <a:rPr lang="lv-LV" sz="2600" i="1" dirty="0"/>
              <a:t>Kas tas ir, kas Jēzus ir?</a:t>
            </a:r>
            <a:r>
              <a:rPr lang="lv-LV" sz="2600" dirty="0"/>
              <a:t>” </a:t>
            </a:r>
          </a:p>
        </p:txBody>
      </p:sp>
      <p:pic>
        <p:nvPicPr>
          <p:cNvPr id="20482" name="Picture 2"/>
          <p:cNvPicPr>
            <a:picLocks noChangeAspect="1" noChangeArrowheads="1"/>
          </p:cNvPicPr>
          <p:nvPr/>
        </p:nvPicPr>
        <p:blipFill>
          <a:blip r:embed="rId2" cstate="print"/>
          <a:srcRect t="19551" b="4415"/>
          <a:stretch>
            <a:fillRect/>
          </a:stretch>
        </p:blipFill>
        <p:spPr bwMode="auto">
          <a:xfrm>
            <a:off x="909845" y="4331370"/>
            <a:ext cx="7109838" cy="25202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482"/>
                                        </p:tgtEl>
                                        <p:attrNameLst>
                                          <p:attrName>style.visibility</p:attrName>
                                        </p:attrNameLst>
                                      </p:cBhvr>
                                      <p:to>
                                        <p:strVal val="visible"/>
                                      </p:to>
                                    </p:set>
                                    <p:animEffect transition="in" filter="fade">
                                      <p:cBhvr>
                                        <p:cTn id="11" dur="2000"/>
                                        <p:tgtEl>
                                          <p:spTgt spid="2048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17145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476250"/>
            <a:ext cx="9144000" cy="3935413"/>
          </a:xfrm>
          <a:prstGeom prst="rect">
            <a:avLst/>
          </a:prstGeom>
          <a:noFill/>
          <a:ln w="9525">
            <a:noFill/>
            <a:miter lim="800000"/>
            <a:headEnd/>
            <a:tailEnd/>
          </a:ln>
        </p:spPr>
        <p:txBody>
          <a:bodyPr>
            <a:spAutoFit/>
          </a:bodyPr>
          <a:lstStyle/>
          <a:p>
            <a:pPr>
              <a:buFontTx/>
              <a:buChar char="•"/>
            </a:pPr>
            <a:r>
              <a:rPr lang="lv-LV" sz="2800" b="1" dirty="0"/>
              <a:t>Jēzus apstiprina</a:t>
            </a:r>
            <a:r>
              <a:rPr lang="lv-LV" sz="2800" dirty="0"/>
              <a:t> to, ka </a:t>
            </a:r>
            <a:r>
              <a:rPr lang="lv-LV" sz="2800" b="1" dirty="0"/>
              <a:t>galvenais</a:t>
            </a:r>
            <a:r>
              <a:rPr lang="lv-LV" sz="2800" dirty="0"/>
              <a:t> </a:t>
            </a:r>
            <a:r>
              <a:rPr lang="lv-LV" sz="2800" b="1" dirty="0"/>
              <a:t>iemesls</a:t>
            </a:r>
            <a:r>
              <a:rPr lang="lv-LV" sz="2800" dirty="0"/>
              <a:t> kāpēc Viņš ir </a:t>
            </a:r>
            <a:r>
              <a:rPr lang="lv-LV" sz="2800" b="1" dirty="0"/>
              <a:t>nācis</a:t>
            </a:r>
            <a:r>
              <a:rPr lang="lv-LV" sz="2800" dirty="0"/>
              <a:t> šai </a:t>
            </a:r>
            <a:r>
              <a:rPr lang="lv-LV" sz="2800" b="1" dirty="0"/>
              <a:t>pasaulē</a:t>
            </a:r>
            <a:r>
              <a:rPr lang="lv-LV" sz="2800" dirty="0"/>
              <a:t> ir lai </a:t>
            </a:r>
            <a:r>
              <a:rPr lang="lv-LV" sz="2800" b="1" dirty="0"/>
              <a:t>sludinātu</a:t>
            </a:r>
            <a:r>
              <a:rPr lang="lv-LV" sz="2800" dirty="0"/>
              <a:t> un </a:t>
            </a:r>
            <a:r>
              <a:rPr lang="lv-LV" sz="2800" b="1" dirty="0"/>
              <a:t>vestu cilvēkus</a:t>
            </a:r>
            <a:r>
              <a:rPr lang="lv-LV" sz="2800" dirty="0"/>
              <a:t> uz </a:t>
            </a:r>
            <a:r>
              <a:rPr lang="lv-LV" sz="2800" b="1" dirty="0"/>
              <a:t>debesu valstību</a:t>
            </a:r>
            <a:r>
              <a:rPr lang="lv-LV" sz="2800" dirty="0"/>
              <a:t>. </a:t>
            </a:r>
          </a:p>
          <a:p>
            <a:pPr>
              <a:buFontTx/>
              <a:buChar char="•"/>
            </a:pPr>
            <a:r>
              <a:rPr lang="lv-LV" sz="2800" b="1" dirty="0"/>
              <a:t>Dziedināšana</a:t>
            </a:r>
            <a:r>
              <a:rPr lang="lv-LV" sz="2800" dirty="0"/>
              <a:t> un </a:t>
            </a:r>
            <a:r>
              <a:rPr lang="lv-LV" sz="2800" b="1" dirty="0" smtClean="0"/>
              <a:t>ļauno</a:t>
            </a:r>
            <a:r>
              <a:rPr lang="lv-LV" sz="2800" dirty="0" smtClean="0"/>
              <a:t> </a:t>
            </a:r>
            <a:r>
              <a:rPr lang="lv-LV" sz="2800" b="1" dirty="0"/>
              <a:t>garu</a:t>
            </a:r>
            <a:r>
              <a:rPr lang="lv-LV" sz="2800" dirty="0"/>
              <a:t> </a:t>
            </a:r>
            <a:r>
              <a:rPr lang="lv-LV" sz="2800" b="1" dirty="0"/>
              <a:t>izdzīšana</a:t>
            </a:r>
            <a:r>
              <a:rPr lang="lv-LV" sz="2800" dirty="0"/>
              <a:t> tikai </a:t>
            </a:r>
            <a:r>
              <a:rPr lang="lv-LV" sz="2800" b="1" dirty="0"/>
              <a:t>papildina</a:t>
            </a:r>
            <a:r>
              <a:rPr lang="lv-LV" sz="2800" dirty="0"/>
              <a:t> šo </a:t>
            </a:r>
            <a:r>
              <a:rPr lang="lv-LV" sz="2800" b="1" dirty="0"/>
              <a:t>uzdevumu</a:t>
            </a:r>
            <a:r>
              <a:rPr lang="lv-LV" sz="2800" dirty="0"/>
              <a:t>, vai citiem vārdiem sakot, </a:t>
            </a:r>
            <a:r>
              <a:rPr lang="lv-LV" sz="2800" b="1" dirty="0"/>
              <a:t>palīdz</a:t>
            </a:r>
            <a:r>
              <a:rPr lang="lv-LV" sz="2800" dirty="0"/>
              <a:t> to </a:t>
            </a:r>
            <a:r>
              <a:rPr lang="lv-LV" sz="2800" b="1" dirty="0"/>
              <a:t>veikt</a:t>
            </a:r>
            <a:r>
              <a:rPr lang="lv-LV" sz="2800" dirty="0"/>
              <a:t>. </a:t>
            </a:r>
          </a:p>
          <a:p>
            <a:pPr>
              <a:buFontTx/>
              <a:buChar char="•"/>
            </a:pPr>
            <a:r>
              <a:rPr lang="lv-LV" sz="2800" b="1" dirty="0"/>
              <a:t>Neaizrausimies</a:t>
            </a:r>
            <a:r>
              <a:rPr lang="lv-LV" sz="2800" dirty="0"/>
              <a:t> arī </a:t>
            </a:r>
            <a:r>
              <a:rPr lang="lv-LV" sz="2800" b="1" dirty="0"/>
              <a:t>mēs</a:t>
            </a:r>
            <a:r>
              <a:rPr lang="lv-LV" sz="2800" dirty="0"/>
              <a:t> </a:t>
            </a:r>
            <a:r>
              <a:rPr lang="lv-LV" sz="2800" b="1" dirty="0"/>
              <a:t>pārlieku</a:t>
            </a:r>
            <a:r>
              <a:rPr lang="lv-LV" sz="2800" dirty="0"/>
              <a:t> ar </a:t>
            </a:r>
            <a:r>
              <a:rPr lang="lv-LV" sz="2800" b="1" dirty="0"/>
              <a:t>blakus</a:t>
            </a:r>
            <a:r>
              <a:rPr lang="lv-LV" sz="2800" dirty="0"/>
              <a:t> </a:t>
            </a:r>
            <a:r>
              <a:rPr lang="lv-LV" sz="2800" b="1" dirty="0"/>
              <a:t>lietām</a:t>
            </a:r>
            <a:r>
              <a:rPr lang="lv-LV" sz="2800" dirty="0"/>
              <a:t>, bet </a:t>
            </a:r>
            <a:r>
              <a:rPr lang="lv-LV" sz="2800" b="1" dirty="0"/>
              <a:t>koncentrēsimies</a:t>
            </a:r>
            <a:r>
              <a:rPr lang="lv-LV" sz="2800" dirty="0"/>
              <a:t> uz </a:t>
            </a:r>
            <a:r>
              <a:rPr lang="lv-LV" sz="2800" b="1" dirty="0"/>
              <a:t>galveno</a:t>
            </a:r>
            <a:r>
              <a:rPr lang="lv-LV" sz="2800" dirty="0"/>
              <a:t> – </a:t>
            </a:r>
            <a:r>
              <a:rPr lang="lv-LV" sz="2800" b="1" dirty="0"/>
              <a:t>Jēzus Kristus mācību </a:t>
            </a:r>
            <a:r>
              <a:rPr lang="lv-LV" sz="2800" dirty="0"/>
              <a:t>un</a:t>
            </a:r>
            <a:r>
              <a:rPr lang="lv-LV" sz="2800" b="1" dirty="0"/>
              <a:t> sludināšanu </a:t>
            </a:r>
            <a:r>
              <a:rPr lang="lv-LV" sz="2800" dirty="0"/>
              <a:t>tiem, kas</a:t>
            </a:r>
            <a:r>
              <a:rPr lang="lv-LV" sz="2800" b="1" dirty="0"/>
              <a:t> Dievu vēl nepazīst</a:t>
            </a:r>
            <a:r>
              <a:rPr lang="lv-LV" sz="2800" dirty="0"/>
              <a:t>.</a:t>
            </a:r>
            <a:r>
              <a:rPr lang="lv-LV" dirty="0"/>
              <a:t> </a:t>
            </a:r>
            <a:r>
              <a:rPr lang="lv-LV" sz="2800" dirty="0"/>
              <a:t>Āmen</a:t>
            </a:r>
          </a:p>
        </p:txBody>
      </p:sp>
      <p:pic>
        <p:nvPicPr>
          <p:cNvPr id="8196" name="Picture 4"/>
          <p:cNvPicPr>
            <a:picLocks noChangeAspect="1" noChangeArrowheads="1"/>
          </p:cNvPicPr>
          <p:nvPr/>
        </p:nvPicPr>
        <p:blipFill>
          <a:blip r:embed="rId2" cstate="print"/>
          <a:srcRect/>
          <a:stretch>
            <a:fillRect/>
          </a:stretch>
        </p:blipFill>
        <p:spPr bwMode="auto">
          <a:xfrm>
            <a:off x="1785918" y="3808414"/>
            <a:ext cx="5562126" cy="314324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animEffect transition="in" filter="fade">
                                      <p:cBhvr>
                                        <p:cTn id="11" dur="2000"/>
                                        <p:tgtEl>
                                          <p:spTgt spid="819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3240</TotalTime>
  <Words>787</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Mk.1:21-28  Vara par ļauniem gariem</vt:lpstr>
      <vt:lpstr>Mk.1:21-28  Vara par ļauniem gariem</vt:lpstr>
      <vt:lpstr>Slide 3</vt:lpstr>
      <vt:lpstr>Slide 4</vt:lpstr>
      <vt:lpstr>Slide 5</vt:lpstr>
      <vt:lpstr>Slide 6</vt:lpstr>
      <vt:lpstr>Dēmoni jeb ļaunie gari</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70</cp:revision>
  <dcterms:created xsi:type="dcterms:W3CDTF">2010-10-07T14:46:11Z</dcterms:created>
  <dcterms:modified xsi:type="dcterms:W3CDTF">2018-02-01T17:56:46Z</dcterms:modified>
</cp:coreProperties>
</file>