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1" r:id="rId2"/>
    <p:sldId id="292" r:id="rId3"/>
    <p:sldId id="290" r:id="rId4"/>
    <p:sldId id="295" r:id="rId5"/>
    <p:sldId id="293" r:id="rId6"/>
    <p:sldId id="294" r:id="rId7"/>
    <p:sldId id="279" r:id="rId8"/>
    <p:sldId id="272" r:id="rId9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398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C60A23-8F9A-4AAC-B07E-C9B3371B9E42}" type="datetimeFigureOut">
              <a:rPr lang="en-US"/>
              <a:pPr>
                <a:defRPr/>
              </a:pPr>
              <a:t>5/4/2018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540E825-2977-4C97-9DF5-F9C67F5AD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8C3B4-F8BD-437E-9756-E96EFBEC1A4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82B7-E747-4966-A082-A6E6DF1C352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26971-F726-4DDD-8AC5-F81DD72BD5F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70CFC-85BF-41BD-A197-1E36D6DB28A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31339-3D78-450E-A951-44DFBF67EFB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B8984-CA8E-48CC-B2E9-8061B8FA43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89FF1-7B56-4B36-A05F-08D605B4F5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A93A4-967D-41AA-AB1F-99C99771FF3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93F99-E51E-40A4-99CE-302C5524324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29907-A1B6-4C5D-BEF8-1F59C5B80A4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27D93-D55C-4571-A596-D64AFFC5D3A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01937E0-B902-4771-93C1-DB91DB850E5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3600" b="1" smtClean="0">
                <a:solidFill>
                  <a:schemeClr val="tx1"/>
                </a:solidFill>
              </a:rPr>
              <a:t>Jņ.16:16-22 Skumjas vērstas priekā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3025"/>
            <a:ext cx="75723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6.mai.2018.</a:t>
            </a:r>
            <a:endParaRPr lang="lv-LV" sz="2000" dirty="0"/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6357938" y="857250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/>
              <a:t>Māc. Roberts Otomers</a:t>
            </a:r>
          </a:p>
        </p:txBody>
      </p:sp>
      <p:pic>
        <p:nvPicPr>
          <p:cNvPr id="7" name="Picture 2" descr="http://4.bp.blogspot.com/-PK5W1eCBRt4/T6RPEEwrWMI/AAAAAAAAD58/t7Cn-v6jth8/s1600/Jesus+appears+to+the+discip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8001024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3600" b="1" smtClean="0">
                <a:solidFill>
                  <a:schemeClr val="tx1"/>
                </a:solidFill>
              </a:rPr>
              <a:t>Jņ.16:16-22 Skumjas vērstas priekā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3025"/>
            <a:ext cx="550862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6.mai.2018.</a:t>
            </a:r>
            <a:endParaRPr lang="lv-LV" sz="20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928688"/>
            <a:ext cx="9144000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/>
              <a:t>16 Vēl mazu brīdi, un jūs Manis vairs neredzēsit, un atkal mazu brīdi, un jūs Mani atkal redzēsit.“ 17 Tad daži no Viņa mācekļiem runāja savā starpā: "Ko Viņš grib teikt ar šiem vārdiem: mazu brīdi, un jūs Manis vairs neredzēsit, un atkal mazu brīdi, un jūs Mani redzēsit, un: Es aizeju pie Tēva?“ 18 Tie sacīja: "Ko Viņš ar to grib teikt: mazu brīdi? - Mēs nesaprotam, ko Viņš runā!“ 19 Jēzus noprata, ka tie gribēja Viņam jautāt, un sacīja viņiem: "Vai par to jūs spriežat savā starpā, ka Es sacīju: mazu brīdi, un jūs Manis neredzēsit, un atkal mazu brīdi, un jūs Mani redzēsit? 20 Patiesi, patiesi Es jums saku: jūs raudāsit un sērosit, bet pasaule priecāsies; jūs skumsit, bet jūsu skumjas tiks vērstas priekā. 21 Kad sieva dzemdē, viņa ir noskumusi, jo viņas stunda ir klāt; bet, kad viņa ir dzemdējusi bērnu, viņa vairs nepiemin savas bēdas aiz prieka, ka cilvēks nācis pasaulē. 22 Arī jums tagad ir skumjas. Bet Es jūs atkal redzēšu; tad jūsu sirds priecāsies, un neviens šo prieku jums neatņems.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80963"/>
            <a:ext cx="9540875" cy="120491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16 Vēl mazu brīdi, un jūs Manis vairs neredzēsit, un atkal mazu brīdi, un jūs Mani atkal redzēsit.“</a:t>
            </a:r>
            <a:endParaRPr lang="lv-LV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765175"/>
            <a:ext cx="571500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Mācekļiem</a:t>
            </a:r>
            <a:r>
              <a:rPr lang="lv-LV" sz="2800" dirty="0"/>
              <a:t> tā </a:t>
            </a:r>
            <a:r>
              <a:rPr lang="lv-LV" sz="2800" b="1" dirty="0"/>
              <a:t>nebija</a:t>
            </a:r>
            <a:r>
              <a:rPr lang="lv-LV" sz="2800" dirty="0"/>
              <a:t> </a:t>
            </a:r>
            <a:r>
              <a:rPr lang="lv-LV" sz="2800" b="1" dirty="0"/>
              <a:t>viegla lieta</a:t>
            </a:r>
            <a:r>
              <a:rPr lang="lv-LV" sz="2800" dirty="0"/>
              <a:t>, ka </a:t>
            </a:r>
            <a:r>
              <a:rPr lang="lv-LV" sz="2800" b="1" dirty="0"/>
              <a:t>Jēzus </a:t>
            </a:r>
            <a:r>
              <a:rPr lang="lv-LV" sz="2800" dirty="0"/>
              <a:t>tagad būs </a:t>
            </a:r>
            <a:r>
              <a:rPr lang="lv-LV" sz="2800" b="1" dirty="0"/>
              <a:t>sastopams citā veidā</a:t>
            </a:r>
            <a:r>
              <a:rPr lang="lv-LV" sz="2800" dirty="0"/>
              <a:t>. </a:t>
            </a:r>
            <a:r>
              <a:rPr lang="lv-LV" sz="2800" dirty="0" smtClean="0"/>
              <a:t>Ar </a:t>
            </a:r>
            <a:r>
              <a:rPr lang="lv-LV" sz="2800" b="1" dirty="0"/>
              <a:t>prātu</a:t>
            </a:r>
            <a:r>
              <a:rPr lang="lv-LV" sz="2800" dirty="0"/>
              <a:t> tas </a:t>
            </a:r>
            <a:r>
              <a:rPr lang="lv-LV" sz="2800" b="1" dirty="0"/>
              <a:t>nav satverams</a:t>
            </a:r>
            <a:r>
              <a:rPr lang="lv-LV" sz="2800" dirty="0"/>
              <a:t>, bet ar </a:t>
            </a:r>
            <a:r>
              <a:rPr lang="lv-LV" sz="2800" b="1" dirty="0"/>
              <a:t>ticību gan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Jēzus</a:t>
            </a:r>
            <a:r>
              <a:rPr lang="lv-LV" sz="2800" dirty="0"/>
              <a:t> ik pa brīdim </a:t>
            </a:r>
            <a:r>
              <a:rPr lang="lv-LV" sz="2800" b="1" dirty="0"/>
              <a:t>pazūd</a:t>
            </a:r>
            <a:r>
              <a:rPr lang="lv-LV" sz="2800" dirty="0"/>
              <a:t> un atkal </a:t>
            </a:r>
            <a:r>
              <a:rPr lang="lv-LV" sz="2800" b="1" dirty="0"/>
              <a:t>parādās</a:t>
            </a:r>
            <a:r>
              <a:rPr lang="lv-LV" sz="2800" dirty="0"/>
              <a:t>, lai </a:t>
            </a:r>
            <a:r>
              <a:rPr lang="lv-LV" sz="2800" b="1" dirty="0"/>
              <a:t>parādītu</a:t>
            </a:r>
            <a:r>
              <a:rPr lang="lv-LV" sz="2800" dirty="0"/>
              <a:t> mācekļiem, kā Viņš </a:t>
            </a:r>
            <a:r>
              <a:rPr lang="lv-LV" sz="2800" b="1" dirty="0"/>
              <a:t>turpmāk</a:t>
            </a:r>
            <a:r>
              <a:rPr lang="lv-LV" sz="2800" dirty="0"/>
              <a:t> būs </a:t>
            </a:r>
            <a:r>
              <a:rPr lang="lv-LV" sz="2800" b="1" dirty="0"/>
              <a:t>sastopams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Jēzus </a:t>
            </a:r>
            <a:r>
              <a:rPr lang="lv-LV" sz="2800" b="1" dirty="0"/>
              <a:t>vēl joprojām </a:t>
            </a:r>
            <a:r>
              <a:rPr lang="lv-LV" sz="2800" dirty="0"/>
              <a:t>visu </a:t>
            </a:r>
            <a:r>
              <a:rPr lang="lv-LV" sz="2800" b="1" dirty="0"/>
              <a:t>redzēs</a:t>
            </a:r>
            <a:r>
              <a:rPr lang="lv-LV" sz="2800" dirty="0"/>
              <a:t> un </a:t>
            </a:r>
            <a:r>
              <a:rPr lang="lv-LV" sz="2800" b="1" dirty="0"/>
              <a:t>dzirdēs</a:t>
            </a:r>
            <a:r>
              <a:rPr lang="lv-LV" sz="2800" dirty="0"/>
              <a:t>, un </a:t>
            </a:r>
            <a:r>
              <a:rPr lang="lv-LV" sz="2800" b="1" dirty="0"/>
              <a:t>vajadzīgajā</a:t>
            </a:r>
            <a:r>
              <a:rPr lang="lv-LV" sz="2800" dirty="0"/>
              <a:t> brīdī būs </a:t>
            </a:r>
            <a:r>
              <a:rPr lang="lv-LV" sz="2800" b="1" dirty="0"/>
              <a:t>klāt,</a:t>
            </a:r>
            <a:r>
              <a:rPr lang="lv-LV" sz="2800" dirty="0"/>
              <a:t> </a:t>
            </a:r>
            <a:r>
              <a:rPr lang="lv-LV" sz="2800" b="1" dirty="0"/>
              <a:t>atbildēs </a:t>
            </a:r>
            <a:r>
              <a:rPr lang="lv-LV" sz="2800" dirty="0"/>
              <a:t>un</a:t>
            </a:r>
            <a:r>
              <a:rPr lang="lv-LV" sz="2800" b="1" dirty="0"/>
              <a:t> palīdzēs!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Mums </a:t>
            </a:r>
            <a:r>
              <a:rPr lang="lv-LV" sz="2800" b="1" dirty="0"/>
              <a:t>jāmācās</a:t>
            </a:r>
            <a:r>
              <a:rPr lang="lv-LV" sz="2800" dirty="0"/>
              <a:t> uz lietām </a:t>
            </a:r>
            <a:r>
              <a:rPr lang="lv-LV" sz="2800" b="1" dirty="0"/>
              <a:t>skatīties</a:t>
            </a:r>
            <a:r>
              <a:rPr lang="lv-LV" sz="2800" dirty="0"/>
              <a:t> </a:t>
            </a:r>
            <a:r>
              <a:rPr lang="lv-LV" sz="2800" b="1" dirty="0"/>
              <a:t>nevis prāta </a:t>
            </a:r>
            <a:r>
              <a:rPr lang="lv-LV" sz="2800" dirty="0"/>
              <a:t>gaismā, bet </a:t>
            </a:r>
            <a:r>
              <a:rPr lang="lv-LV" sz="2800" b="1" dirty="0"/>
              <a:t>Dieva</a:t>
            </a:r>
            <a:r>
              <a:rPr lang="lv-LV" sz="2800" dirty="0"/>
              <a:t> </a:t>
            </a:r>
            <a:r>
              <a:rPr lang="lv-LV" sz="2800" b="1" dirty="0"/>
              <a:t>vārda gaismā!</a:t>
            </a:r>
            <a:endParaRPr lang="lv-LV" sz="2800" dirty="0"/>
          </a:p>
        </p:txBody>
      </p:sp>
      <p:pic>
        <p:nvPicPr>
          <p:cNvPr id="26626" name="Picture 2" descr="http://4.bp.blogspot.com/-PK5W1eCBRt4/T6RPEEwrWMI/AAAAAAAAD58/t7Cn-v6jth8/s1600/Jesus+appears+to+the+discip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1" y="1357298"/>
            <a:ext cx="3500430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lh6.googleusercontent.com/_sk0T7lv_0ZE/Ta_yD2ATWOI/AAAAAAAAP9A/nO5OeXpbxSw/s800/jezus-notiesats-uz-nav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48"/>
            <a:ext cx="9144000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20 Patiesi, patiesi Es jums saku: jūs raudāsit un sērosit, bet pasaule priecāsies; jūs skumsit, bet jūsu skumjas tiks vērstas priekā. </a:t>
            </a:r>
            <a:endParaRPr lang="lv-LV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Mācekļiem</a:t>
            </a:r>
            <a:r>
              <a:rPr lang="lv-LV" sz="2800" dirty="0" smtClean="0"/>
              <a:t> krustā sišana ir </a:t>
            </a:r>
            <a:r>
              <a:rPr lang="lv-LV" sz="2800" b="1" dirty="0"/>
              <a:t>skumju</a:t>
            </a:r>
            <a:r>
              <a:rPr lang="lv-LV" sz="2800" dirty="0"/>
              <a:t> pilns </a:t>
            </a:r>
            <a:r>
              <a:rPr lang="lv-LV" sz="2800" b="1" dirty="0"/>
              <a:t>brīdis</a:t>
            </a:r>
            <a:r>
              <a:rPr lang="lv-LV" sz="2800" dirty="0"/>
              <a:t>, bet viņu </a:t>
            </a:r>
            <a:r>
              <a:rPr lang="lv-LV" sz="2800" b="1" dirty="0"/>
              <a:t>skumjas</a:t>
            </a:r>
            <a:r>
              <a:rPr lang="lv-LV" sz="2800" dirty="0"/>
              <a:t> atkal tika </a:t>
            </a:r>
            <a:r>
              <a:rPr lang="lv-LV" sz="2800" b="1" dirty="0"/>
              <a:t>pārvērstas</a:t>
            </a:r>
            <a:r>
              <a:rPr lang="lv-LV" sz="2800" dirty="0"/>
              <a:t> priekā </a:t>
            </a:r>
            <a:r>
              <a:rPr lang="lv-LV" sz="2800" b="1" dirty="0"/>
              <a:t>pie Jēzus augšāmcelšanās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Arī viņa </a:t>
            </a:r>
            <a:r>
              <a:rPr lang="lv-LV" sz="2800" b="1" dirty="0" smtClean="0"/>
              <a:t>mācekļiem</a:t>
            </a:r>
            <a:r>
              <a:rPr lang="lv-LV" sz="2800" dirty="0" smtClean="0"/>
              <a:t> Viņa </a:t>
            </a:r>
            <a:r>
              <a:rPr lang="lv-LV" sz="2800" b="1" dirty="0" smtClean="0"/>
              <a:t>mācības dēļ būs skumjas jāpieredz</a:t>
            </a:r>
            <a:r>
              <a:rPr lang="lv-LV" sz="2800" dirty="0" smtClean="0"/>
              <a:t>, bet </a:t>
            </a:r>
            <a:r>
              <a:rPr lang="lv-LV" sz="2800" b="1" dirty="0" smtClean="0"/>
              <a:t>Jēzus visas skumjas vērsīs priekā!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21 Kad sieva dzemdē, viņa ir noskumusi, jo viņas stunda ir klāt; bet, kad viņa ir dzemdējusi bērnu, viņa vairs nepiemin savas bēdas aiz prieka, ka cilvēks nācis pasaulē.</a:t>
            </a:r>
            <a:endParaRPr lang="lv-LV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00188"/>
            <a:ext cx="507206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Kad </a:t>
            </a:r>
            <a:r>
              <a:rPr lang="lv-LV" sz="2800" b="1" dirty="0"/>
              <a:t>dzemdības</a:t>
            </a:r>
            <a:r>
              <a:rPr lang="lv-LV" sz="2800" dirty="0"/>
              <a:t> tuvojas, </a:t>
            </a:r>
            <a:r>
              <a:rPr lang="lv-LV" sz="2800" b="1" dirty="0"/>
              <a:t>sievietei</a:t>
            </a:r>
            <a:r>
              <a:rPr lang="lv-LV" sz="2800" dirty="0"/>
              <a:t> patiešām ir pamats </a:t>
            </a:r>
            <a:r>
              <a:rPr lang="lv-LV" sz="2800" b="1" dirty="0"/>
              <a:t>satraukties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/>
              <a:t>Bet kad </a:t>
            </a:r>
            <a:r>
              <a:rPr lang="lv-LV" sz="2800" b="1" dirty="0"/>
              <a:t>bērniņš</a:t>
            </a:r>
            <a:r>
              <a:rPr lang="lv-LV" sz="2800" dirty="0"/>
              <a:t> </a:t>
            </a:r>
            <a:r>
              <a:rPr lang="lv-LV" sz="2800" b="1" dirty="0"/>
              <a:t>piedzimis</a:t>
            </a:r>
            <a:r>
              <a:rPr lang="lv-LV" sz="2800" dirty="0"/>
              <a:t>, tas visas ciešanas </a:t>
            </a:r>
            <a:r>
              <a:rPr lang="lv-LV" sz="2800" b="1" dirty="0"/>
              <a:t>aizmirstas, kā nebijušas</a:t>
            </a:r>
            <a:r>
              <a:rPr lang="lv-LV" sz="2800" dirty="0"/>
              <a:t> un ir </a:t>
            </a:r>
            <a:r>
              <a:rPr lang="lv-LV" sz="2800" b="1" dirty="0"/>
              <a:t>milzīgs prieks!</a:t>
            </a:r>
          </a:p>
          <a:p>
            <a:pPr>
              <a:buFontTx/>
              <a:buChar char="•"/>
            </a:pPr>
            <a:r>
              <a:rPr lang="lv-LV" sz="2800" dirty="0" smtClean="0"/>
              <a:t>Kad </a:t>
            </a:r>
            <a:r>
              <a:rPr lang="lv-LV" sz="2800" b="1" dirty="0" smtClean="0"/>
              <a:t>Jēzus nāves stunda tuvojās </a:t>
            </a:r>
            <a:r>
              <a:rPr lang="lv-LV" sz="2800" dirty="0" smtClean="0"/>
              <a:t>arī Viņš bija </a:t>
            </a:r>
            <a:r>
              <a:rPr lang="lv-LV" sz="2800" b="1" dirty="0" smtClean="0"/>
              <a:t>skumju pārpilns</a:t>
            </a:r>
            <a:r>
              <a:rPr lang="lv-LV" sz="2800" dirty="0" smtClean="0"/>
              <a:t>, bet kad </a:t>
            </a:r>
            <a:r>
              <a:rPr lang="lv-LV" sz="2800" b="1" dirty="0" smtClean="0"/>
              <a:t>Viņš augšāmcēlās</a:t>
            </a:r>
            <a:r>
              <a:rPr lang="lv-LV" sz="2800" dirty="0" smtClean="0"/>
              <a:t> Viņš </a:t>
            </a:r>
            <a:r>
              <a:rPr lang="lv-LV" sz="2800" b="1" dirty="0" smtClean="0"/>
              <a:t>deva dzīvību jaunam </a:t>
            </a:r>
            <a:r>
              <a:rPr lang="lv-LV" sz="2800" b="1" dirty="0" err="1" smtClean="0"/>
              <a:t>Izraēlam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pic>
        <p:nvPicPr>
          <p:cNvPr id="23554" name="Picture 2" descr="http://www.dicasmodernas.com/wp-content/uploads/2011/02/gravides3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1075" y="1142984"/>
            <a:ext cx="4352925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://a57.foxnews.com/global.fncstatic.com/static/managed/img/fn2/video/660/371/640_Really_Cute_Baby.jpg?ve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1075" y="4143380"/>
            <a:ext cx="4352925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22 Arī jums tagad ir skumjas. Bet Es jūs atkal redzēšu; tad jūsu sirds priecāsies, un neviens šo prieku jums neatņems.</a:t>
            </a:r>
            <a:endParaRPr lang="lv-LV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43000"/>
            <a:ext cx="528637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Skumjas</a:t>
            </a:r>
            <a:r>
              <a:rPr lang="lv-LV" sz="2800" dirty="0" smtClean="0"/>
              <a:t>, kad </a:t>
            </a:r>
            <a:r>
              <a:rPr lang="lv-LV" sz="2800" b="1" dirty="0" smtClean="0"/>
              <a:t>Jēzus mirst </a:t>
            </a:r>
            <a:r>
              <a:rPr lang="lv-LV" sz="2800" dirty="0" smtClean="0"/>
              <a:t>patiešām ir </a:t>
            </a:r>
            <a:r>
              <a:rPr lang="lv-LV" sz="2800" b="1" dirty="0" smtClean="0"/>
              <a:t>neaprakstāmas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Bet kad </a:t>
            </a:r>
            <a:r>
              <a:rPr lang="lv-LV" sz="2800" b="1" dirty="0" smtClean="0"/>
              <a:t>mācekļi</a:t>
            </a:r>
            <a:r>
              <a:rPr lang="lv-LV" sz="2800" dirty="0" smtClean="0"/>
              <a:t> atkal </a:t>
            </a:r>
            <a:r>
              <a:rPr lang="lv-LV" sz="2800" b="1" dirty="0" smtClean="0"/>
              <a:t>redzēs</a:t>
            </a:r>
            <a:r>
              <a:rPr lang="lv-LV" sz="2800" dirty="0" smtClean="0"/>
              <a:t> </a:t>
            </a:r>
            <a:r>
              <a:rPr lang="lv-LV" sz="2800" b="1" dirty="0" smtClean="0"/>
              <a:t>augšāmcelto Jēzu</a:t>
            </a:r>
            <a:r>
              <a:rPr lang="lv-LV" sz="2800" dirty="0" smtClean="0"/>
              <a:t>, tas prieks būs </a:t>
            </a:r>
            <a:r>
              <a:rPr lang="lv-LV" sz="2800" b="1" dirty="0" smtClean="0"/>
              <a:t>vēl daudz lielāks</a:t>
            </a:r>
            <a:r>
              <a:rPr lang="lv-LV" sz="2800" dirty="0" smtClean="0"/>
              <a:t>, kā </a:t>
            </a:r>
            <a:r>
              <a:rPr lang="lv-LV" sz="2800" b="1" dirty="0" smtClean="0"/>
              <a:t>jebkad iepriekš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Šis </a:t>
            </a:r>
            <a:r>
              <a:rPr lang="lv-LV" sz="2800" b="1" dirty="0" smtClean="0"/>
              <a:t>prieks</a:t>
            </a:r>
            <a:r>
              <a:rPr lang="lv-LV" sz="2800" dirty="0" smtClean="0"/>
              <a:t> mācekļiem iet līdzi </a:t>
            </a:r>
            <a:r>
              <a:rPr lang="lv-LV" sz="2800" b="1" dirty="0" smtClean="0"/>
              <a:t>visu</a:t>
            </a:r>
            <a:r>
              <a:rPr lang="lv-LV" sz="2800" dirty="0" smtClean="0"/>
              <a:t> viņu </a:t>
            </a:r>
            <a:r>
              <a:rPr lang="lv-LV" sz="2800" b="1" dirty="0" smtClean="0"/>
              <a:t>atlikušo dzīvi</a:t>
            </a:r>
            <a:r>
              <a:rPr lang="lv-LV" sz="2800" dirty="0" smtClean="0"/>
              <a:t>, tas ir viņu </a:t>
            </a:r>
            <a:r>
              <a:rPr lang="lv-LV" sz="2800" b="1" dirty="0" smtClean="0"/>
              <a:t>dzinējspēks patiesības apliecināšanai!</a:t>
            </a:r>
            <a:endParaRPr lang="lv-LV" sz="2800" b="1" dirty="0"/>
          </a:p>
          <a:p>
            <a:pPr>
              <a:buFontTx/>
              <a:buChar char="•"/>
            </a:pPr>
            <a:r>
              <a:rPr lang="lv-LV" sz="2800" dirty="0" smtClean="0"/>
              <a:t>Vai arī </a:t>
            </a:r>
            <a:r>
              <a:rPr lang="lv-LV" sz="2800" b="1" dirty="0" smtClean="0"/>
              <a:t>mūsu sirdīs </a:t>
            </a:r>
            <a:r>
              <a:rPr lang="lv-LV" sz="2800" dirty="0" smtClean="0"/>
              <a:t>ir </a:t>
            </a:r>
            <a:r>
              <a:rPr lang="lv-LV" sz="2800" b="1" dirty="0" smtClean="0"/>
              <a:t>prieks</a:t>
            </a:r>
            <a:r>
              <a:rPr lang="lv-LV" sz="2800" dirty="0" smtClean="0"/>
              <a:t> par </a:t>
            </a:r>
            <a:r>
              <a:rPr lang="lv-LV" sz="2800" b="1" dirty="0" smtClean="0"/>
              <a:t>Jēzu</a:t>
            </a:r>
            <a:r>
              <a:rPr lang="lv-LV" sz="2800" dirty="0" smtClean="0"/>
              <a:t>, ko </a:t>
            </a:r>
            <a:r>
              <a:rPr lang="lv-LV" sz="2800" b="1" dirty="0" smtClean="0"/>
              <a:t>neviens mums nevar atņemt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pic>
        <p:nvPicPr>
          <p:cNvPr id="22530" name="Picture 2" descr="http://www.gerhardy.id.au/images/Jesus_Emmaus-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2934" y="857232"/>
            <a:ext cx="403106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264275" cy="850900"/>
          </a:xfrm>
        </p:spPr>
        <p:txBody>
          <a:bodyPr/>
          <a:lstStyle/>
          <a:p>
            <a:r>
              <a:rPr lang="lv-LV" b="1" dirty="0" smtClean="0"/>
              <a:t>Kopsavilkums</a:t>
            </a:r>
            <a:endParaRPr lang="lv-LV" b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613"/>
            <a:ext cx="642938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AutoNum type="arabicPeriod"/>
            </a:pPr>
            <a:r>
              <a:rPr lang="lv-LV" sz="3200" b="1" dirty="0" smtClean="0"/>
              <a:t>Jēzus</a:t>
            </a:r>
            <a:r>
              <a:rPr lang="lv-LV" sz="3200" dirty="0" smtClean="0"/>
              <a:t> māca, kā Viņš</a:t>
            </a:r>
            <a:r>
              <a:rPr lang="lv-LV" sz="3200" b="1" dirty="0" smtClean="0"/>
              <a:t> turpmāk būs sastopams</a:t>
            </a:r>
            <a:r>
              <a:rPr lang="lv-LV" sz="3200" dirty="0" smtClean="0"/>
              <a:t>, ne vairs </a:t>
            </a:r>
            <a:r>
              <a:rPr lang="lv-LV" sz="3200" b="1" dirty="0" smtClean="0"/>
              <a:t>fiziski</a:t>
            </a:r>
            <a:r>
              <a:rPr lang="lv-LV" sz="3200" dirty="0" smtClean="0"/>
              <a:t>, bet caur </a:t>
            </a:r>
            <a:r>
              <a:rPr lang="lv-LV" sz="3200" b="1" dirty="0" smtClean="0"/>
              <a:t>savu Vārdu </a:t>
            </a:r>
            <a:r>
              <a:rPr lang="lv-LV" sz="3200" dirty="0" smtClean="0"/>
              <a:t>un </a:t>
            </a:r>
            <a:r>
              <a:rPr lang="lv-LV" sz="3200" b="1" dirty="0" smtClean="0"/>
              <a:t>Sv. Garu</a:t>
            </a:r>
            <a:r>
              <a:rPr lang="lv-LV" sz="3200" dirty="0" smtClean="0"/>
              <a:t>, kā tas ir līdz šai dienai.</a:t>
            </a:r>
            <a:endParaRPr lang="lv-LV" sz="3200" dirty="0"/>
          </a:p>
          <a:p>
            <a:pPr>
              <a:buFont typeface="Arial" charset="0"/>
              <a:buAutoNum type="arabicPeriod"/>
            </a:pPr>
            <a:r>
              <a:rPr lang="lv-LV" sz="3200" dirty="0" smtClean="0"/>
              <a:t>Jēzus runā, ka </a:t>
            </a:r>
            <a:r>
              <a:rPr lang="lv-LV" sz="3200" b="1" dirty="0" smtClean="0"/>
              <a:t>mācekļus sagaidīs skumja</a:t>
            </a:r>
            <a:r>
              <a:rPr lang="lv-LV" sz="3200" dirty="0" smtClean="0"/>
              <a:t>s un arī </a:t>
            </a:r>
            <a:r>
              <a:rPr lang="lv-LV" sz="3200" b="1" dirty="0" smtClean="0"/>
              <a:t>beigās</a:t>
            </a:r>
            <a:r>
              <a:rPr lang="lv-LV" sz="3200" dirty="0" smtClean="0"/>
              <a:t> </a:t>
            </a:r>
            <a:r>
              <a:rPr lang="lv-LV" sz="3200" b="1" dirty="0" smtClean="0"/>
              <a:t>prieks</a:t>
            </a:r>
            <a:r>
              <a:rPr lang="lv-LV" sz="3200" dirty="0" smtClean="0"/>
              <a:t>. </a:t>
            </a:r>
          </a:p>
          <a:p>
            <a:pPr>
              <a:buFont typeface="Arial" charset="0"/>
              <a:buAutoNum type="arabicPeriod"/>
            </a:pPr>
            <a:r>
              <a:rPr lang="lv-LV" sz="3200" dirty="0" smtClean="0"/>
              <a:t>Vai arī </a:t>
            </a:r>
            <a:r>
              <a:rPr lang="lv-LV" sz="3200" b="1" dirty="0" smtClean="0"/>
              <a:t>mūsu sirdīs </a:t>
            </a:r>
            <a:r>
              <a:rPr lang="lv-LV" sz="3200" dirty="0" smtClean="0"/>
              <a:t>ir </a:t>
            </a:r>
            <a:r>
              <a:rPr lang="lv-LV" sz="3200" b="1" dirty="0" smtClean="0"/>
              <a:t>prieks</a:t>
            </a:r>
            <a:r>
              <a:rPr lang="lv-LV" sz="3200" dirty="0" smtClean="0"/>
              <a:t> par </a:t>
            </a:r>
            <a:r>
              <a:rPr lang="lv-LV" sz="3200" b="1" dirty="0" smtClean="0"/>
              <a:t>Jēzu</a:t>
            </a:r>
            <a:r>
              <a:rPr lang="lv-LV" sz="3200" dirty="0" smtClean="0"/>
              <a:t>, ko </a:t>
            </a:r>
            <a:r>
              <a:rPr lang="lv-LV" sz="3200" b="1" dirty="0" smtClean="0"/>
              <a:t>neviens mums nevar atņemt</a:t>
            </a:r>
            <a:r>
              <a:rPr lang="lv-LV" sz="3200" dirty="0" smtClean="0"/>
              <a:t>?</a:t>
            </a:r>
          </a:p>
          <a:p>
            <a:pPr>
              <a:buFont typeface="Arial" charset="0"/>
              <a:buAutoNum type="arabicPeriod"/>
            </a:pPr>
            <a:r>
              <a:rPr lang="lv-LV" sz="3200" dirty="0" smtClean="0"/>
              <a:t>Jēzus arī mūs iepriecinās ar neiznīkstošu prieku mūžībā. Āmen</a:t>
            </a:r>
            <a:endParaRPr lang="lv-LV" sz="3200" dirty="0"/>
          </a:p>
        </p:txBody>
      </p:sp>
      <p:pic>
        <p:nvPicPr>
          <p:cNvPr id="6" name="Picture 2" descr="http://4.bp.blogspot.com/-PK5W1eCBRt4/T6RPEEwrWMI/AAAAAAAAD58/t7Cn-v6jth8/s1600/Jesus+appears+to+the+discip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357298"/>
            <a:ext cx="2857488" cy="4159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659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Default Design</vt:lpstr>
      <vt:lpstr>Jņ.16:16-22 Skumjas vērstas priekā</vt:lpstr>
      <vt:lpstr>Jņ.16:16-22 Skumjas vērstas priekā</vt:lpstr>
      <vt:lpstr>Slide 3</vt:lpstr>
      <vt:lpstr>Slide 4</vt:lpstr>
      <vt:lpstr>Slide 5</vt:lpstr>
      <vt:lpstr>Slide 6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</cp:lastModifiedBy>
  <cp:revision>64</cp:revision>
  <dcterms:created xsi:type="dcterms:W3CDTF">2010-10-07T14:46:11Z</dcterms:created>
  <dcterms:modified xsi:type="dcterms:W3CDTF">2018-05-04T19:37:26Z</dcterms:modified>
</cp:coreProperties>
</file>