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1" r:id="rId3"/>
    <p:sldId id="261" r:id="rId4"/>
    <p:sldId id="268" r:id="rId5"/>
    <p:sldId id="273" r:id="rId6"/>
    <p:sldId id="274" r:id="rId7"/>
    <p:sldId id="275" r:id="rId8"/>
    <p:sldId id="280"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2F44260-5552-42C7-80F5-C80FDE0284E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9756AE3-58DD-4447-98CD-E316AD5E0399}"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AEA7725-9509-4D68-AB77-0D767D467A9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A4ADA07-0A7D-45A4-B797-D20CF7A47838}"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BC2B602-4A8E-44B9-9AAC-1897AB9F2BD2}"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58F744C-E9CC-41D6-BDCD-7C76876BC9DA}"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528E6EB-7A34-4B17-A5BF-3E51D5F1D457}"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3D999E0F-894D-4492-8296-D49BAE15E48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2E1E909D-D970-43A6-B3C7-BFED329DCF8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3A0BA9C-1B82-4B0A-B300-EDCE200E6C9E}"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A6A951C-9BF7-4270-9890-C4193A7BA828}"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0D24C7C-5DA6-41DC-BC6D-5BF413D26A1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229600" cy="836613"/>
          </a:xfrm>
        </p:spPr>
        <p:txBody>
          <a:bodyPr/>
          <a:lstStyle/>
          <a:p>
            <a:pPr eaLnBrk="1" hangingPunct="1"/>
            <a:r>
              <a:rPr lang="lv-LV" sz="4000" b="1" smtClean="0">
                <a:solidFill>
                  <a:schemeClr val="tx1"/>
                </a:solidFill>
              </a:rPr>
              <a:t>Mt.4:12-23 Mācekļu aicināšana</a:t>
            </a:r>
          </a:p>
        </p:txBody>
      </p:sp>
      <p:pic>
        <p:nvPicPr>
          <p:cNvPr id="2051" name="Picture 3" descr="DOVE019"/>
          <p:cNvPicPr>
            <a:picLocks noChangeAspect="1" noChangeArrowheads="1"/>
          </p:cNvPicPr>
          <p:nvPr/>
        </p:nvPicPr>
        <p:blipFill>
          <a:blip r:embed="rId2" cstate="print"/>
          <a:srcRect/>
          <a:stretch>
            <a:fillRect/>
          </a:stretch>
        </p:blipFill>
        <p:spPr bwMode="auto">
          <a:xfrm>
            <a:off x="285750"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702550" y="0"/>
            <a:ext cx="1441450" cy="366713"/>
          </a:xfrm>
          <a:prstGeom prst="rect">
            <a:avLst/>
          </a:prstGeom>
          <a:noFill/>
          <a:ln w="9525">
            <a:noFill/>
            <a:miter lim="800000"/>
            <a:headEnd/>
            <a:tailEnd/>
          </a:ln>
        </p:spPr>
        <p:txBody>
          <a:bodyPr>
            <a:spAutoFit/>
          </a:bodyPr>
          <a:lstStyle/>
          <a:p>
            <a:pPr>
              <a:spcBef>
                <a:spcPct val="50000"/>
              </a:spcBef>
            </a:pPr>
            <a:r>
              <a:rPr lang="lv-LV"/>
              <a:t>26.jan.2020.</a:t>
            </a:r>
          </a:p>
        </p:txBody>
      </p:sp>
      <p:sp>
        <p:nvSpPr>
          <p:cNvPr id="2053" name="Text Box 6"/>
          <p:cNvSpPr txBox="1">
            <a:spLocks noChangeArrowheads="1"/>
          </p:cNvSpPr>
          <p:nvPr/>
        </p:nvSpPr>
        <p:spPr bwMode="auto">
          <a:xfrm>
            <a:off x="6156325" y="620713"/>
            <a:ext cx="2987675" cy="366712"/>
          </a:xfrm>
          <a:prstGeom prst="rect">
            <a:avLst/>
          </a:prstGeom>
          <a:noFill/>
          <a:ln w="9525">
            <a:noFill/>
            <a:miter lim="800000"/>
            <a:headEnd/>
            <a:tailEnd/>
          </a:ln>
        </p:spPr>
        <p:txBody>
          <a:bodyPr>
            <a:spAutoFit/>
          </a:bodyPr>
          <a:lstStyle/>
          <a:p>
            <a:pPr algn="r">
              <a:spcBef>
                <a:spcPct val="50000"/>
              </a:spcBef>
            </a:pPr>
            <a:r>
              <a:rPr lang="lv-LV"/>
              <a:t>Māc. Roberts Otomers</a:t>
            </a:r>
          </a:p>
        </p:txBody>
      </p:sp>
      <p:pic>
        <p:nvPicPr>
          <p:cNvPr id="2054" name="Picture 10" descr="2-FrontJesusFishermen"/>
          <p:cNvPicPr>
            <a:picLocks noChangeAspect="1" noChangeArrowheads="1"/>
          </p:cNvPicPr>
          <p:nvPr/>
        </p:nvPicPr>
        <p:blipFill>
          <a:blip r:embed="rId3" cstate="print"/>
          <a:srcRect/>
          <a:stretch>
            <a:fillRect/>
          </a:stretch>
        </p:blipFill>
        <p:spPr bwMode="auto">
          <a:xfrm>
            <a:off x="395288" y="1052513"/>
            <a:ext cx="8208962" cy="541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611188" y="0"/>
            <a:ext cx="8229600" cy="836613"/>
          </a:xfrm>
        </p:spPr>
        <p:txBody>
          <a:bodyPr/>
          <a:lstStyle/>
          <a:p>
            <a:pPr eaLnBrk="1" hangingPunct="1"/>
            <a:r>
              <a:rPr lang="lv-LV" sz="4000" b="1" smtClean="0">
                <a:solidFill>
                  <a:schemeClr val="tx1"/>
                </a:solidFill>
              </a:rPr>
              <a:t>Mt.4:12-23 Mācekļu aicināšana</a:t>
            </a:r>
          </a:p>
        </p:txBody>
      </p:sp>
      <p:sp>
        <p:nvSpPr>
          <p:cNvPr id="3075" name="Rectangle 3"/>
          <p:cNvSpPr>
            <a:spLocks noGrp="1" noChangeArrowheads="1"/>
          </p:cNvSpPr>
          <p:nvPr>
            <p:ph type="body" idx="4294967295"/>
          </p:nvPr>
        </p:nvSpPr>
        <p:spPr>
          <a:xfrm>
            <a:off x="-285750" y="765175"/>
            <a:ext cx="9429750" cy="4525963"/>
          </a:xfrm>
        </p:spPr>
        <p:txBody>
          <a:bodyPr/>
          <a:lstStyle/>
          <a:p>
            <a:pPr algn="just" eaLnBrk="1" hangingPunct="1">
              <a:buFontTx/>
              <a:buNone/>
            </a:pPr>
            <a:r>
              <a:rPr lang="lv-LV" sz="1000" i="1" smtClean="0"/>
              <a:t>	</a:t>
            </a:r>
            <a:r>
              <a:rPr lang="lv-LV" sz="2200" i="1" smtClean="0"/>
              <a:t>12 Kad Jēzus, dzirdēja, ka Jānis nodots, Viņš atgriezās Galilejā. 13 Atstājis Nācareti, Viņš aizgāja dzīvot Kapernaumā, piejūras pilsētā, Zebulona un Naftaļa zemēs, 14 ka piepildītos, ko Kungs caur pravieti Jesaju ir sacījis: 15 Zebulona zeme un Naftaļa zeme, piejūras ceļš, Aizjordāna, pagānu Galileja, 16 tauta, kas sēdēja tumsā, ieraudzījusi lielu gaismu, un tiem, kas sēdēja nāves ēnas zemē, gaisma uzaususi. - 17 No šā laika Jēzus sludināja: "Atgriezieties no grēkiem; Debesu valstība ir klāt." 18 Staigādams gar Galilejas jūru, Jēzus ieraudzīja divus brāļus, Sīmani, sauktu Pēteris, un viņa brāli Andreju, jūrā tīklus izmetam, jo tie bija zvejnieki. 19 Viņš tiem sacīja: "Nāciet, sekojiet Man, Es jūs darīšu par cilvēku zvejniekiem." 20 Tūlīt pametuši savus tīklus, tie Viņam sekoja. 21 No turienes tālāk iedams, Viņš ieraudzīja citus divus brāļus - Jēkabu, Cebedeja dēlu, un viņa brāli Jāni, laivā - kopā ar savu tēvu Cebedeju laivā tīklus lāpām, un Jēzus viņus aicināja. 22 Tūliņ, pametuši laivu un savu tēvu, tie sekoja Viņam. 23 Un Jēzus staigāja pa visu Galileju, mācīdams viņu sinagogās un sludinādams Valstības evaņģēliju un dziedinādams visus slimos un vārgos.</a:t>
            </a:r>
          </a:p>
        </p:txBody>
      </p:sp>
      <p:pic>
        <p:nvPicPr>
          <p:cNvPr id="3076" name="Picture 3" descr="DOVE019"/>
          <p:cNvPicPr>
            <a:picLocks noChangeAspect="1" noChangeArrowheads="1"/>
          </p:cNvPicPr>
          <p:nvPr/>
        </p:nvPicPr>
        <p:blipFill>
          <a:blip r:embed="rId2" cstate="print"/>
          <a:srcRect/>
          <a:stretch>
            <a:fillRect/>
          </a:stretch>
        </p:blipFill>
        <p:spPr bwMode="auto">
          <a:xfrm>
            <a:off x="285750" y="0"/>
            <a:ext cx="485775" cy="692150"/>
          </a:xfrm>
          <a:prstGeom prst="rect">
            <a:avLst/>
          </a:prstGeom>
          <a:noFill/>
          <a:ln w="9525">
            <a:noFill/>
            <a:miter lim="800000"/>
            <a:headEnd/>
            <a:tailEnd/>
          </a:ln>
        </p:spPr>
      </p:pic>
      <p:sp>
        <p:nvSpPr>
          <p:cNvPr id="3077" name="Text Box 6"/>
          <p:cNvSpPr txBox="1">
            <a:spLocks noChangeArrowheads="1"/>
          </p:cNvSpPr>
          <p:nvPr/>
        </p:nvSpPr>
        <p:spPr bwMode="auto">
          <a:xfrm>
            <a:off x="7702550" y="0"/>
            <a:ext cx="1441450" cy="366713"/>
          </a:xfrm>
          <a:prstGeom prst="rect">
            <a:avLst/>
          </a:prstGeom>
          <a:noFill/>
          <a:ln w="9525">
            <a:noFill/>
            <a:miter lim="800000"/>
            <a:headEnd/>
            <a:tailEnd/>
          </a:ln>
        </p:spPr>
        <p:txBody>
          <a:bodyPr>
            <a:spAutoFit/>
          </a:bodyPr>
          <a:lstStyle/>
          <a:p>
            <a:pPr>
              <a:spcBef>
                <a:spcPct val="50000"/>
              </a:spcBef>
            </a:pPr>
            <a:r>
              <a:rPr lang="lv-LV"/>
              <a:t>26.jan.2020.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600" i="1" smtClean="0"/>
              <a:t>12 Kad Jēzus, dzirdēja, ka Jānis nodots, Viņš atgriezās Galilejā. 13 Atstājis Nācareti, Viņš aizgāja dzīvot Kapernaumā, piejūras pilsētā, Zebulona un Naftaļa zemēs</a:t>
            </a:r>
            <a:r>
              <a:rPr lang="lv-LV" sz="2600" b="1" smtClean="0"/>
              <a:t> </a:t>
            </a:r>
            <a:endParaRPr lang="en-US" sz="2600" smtClean="0"/>
          </a:p>
          <a:p>
            <a:pPr algn="just">
              <a:lnSpc>
                <a:spcPct val="90000"/>
              </a:lnSpc>
              <a:buFontTx/>
              <a:buNone/>
            </a:pPr>
            <a:r>
              <a:rPr lang="lv-LV" sz="2600" i="1" smtClean="0"/>
              <a:t>.</a:t>
            </a:r>
            <a:endParaRPr lang="en-US" sz="2600" i="1" smtClean="0"/>
          </a:p>
        </p:txBody>
      </p:sp>
      <p:sp>
        <p:nvSpPr>
          <p:cNvPr id="7" name="Rectangle 6"/>
          <p:cNvSpPr>
            <a:spLocks noChangeArrowheads="1"/>
          </p:cNvSpPr>
          <p:nvPr/>
        </p:nvSpPr>
        <p:spPr bwMode="auto">
          <a:xfrm>
            <a:off x="0" y="1214438"/>
            <a:ext cx="8358188" cy="2246312"/>
          </a:xfrm>
          <a:prstGeom prst="rect">
            <a:avLst/>
          </a:prstGeom>
          <a:noFill/>
          <a:ln w="9525">
            <a:noFill/>
            <a:miter lim="800000"/>
            <a:headEnd/>
            <a:tailEnd/>
          </a:ln>
        </p:spPr>
        <p:txBody>
          <a:bodyPr>
            <a:spAutoFit/>
          </a:bodyPr>
          <a:lstStyle/>
          <a:p>
            <a:pPr>
              <a:buFontTx/>
              <a:buChar char="•"/>
            </a:pPr>
            <a:r>
              <a:rPr lang="lv-LV" sz="2800" b="1"/>
              <a:t>Jēzus uzsāk savu publisko kalpošanu</a:t>
            </a:r>
            <a:r>
              <a:rPr lang="lv-LV" sz="2800"/>
              <a:t>.</a:t>
            </a:r>
          </a:p>
          <a:p>
            <a:pPr>
              <a:buFontTx/>
              <a:buChar char="•"/>
            </a:pPr>
            <a:r>
              <a:rPr lang="lv-LV" sz="2800" b="1"/>
              <a:t>Jānis līdz šim </a:t>
            </a:r>
            <a:r>
              <a:rPr lang="lv-LV" sz="2800"/>
              <a:t>bija</a:t>
            </a:r>
            <a:r>
              <a:rPr lang="lv-LV" sz="2800" b="1"/>
              <a:t> </a:t>
            </a:r>
            <a:r>
              <a:rPr lang="lv-LV" sz="2800"/>
              <a:t>gājis </a:t>
            </a:r>
            <a:r>
              <a:rPr lang="lv-LV" sz="2800" b="1"/>
              <a:t>pa priekšu</a:t>
            </a:r>
            <a:r>
              <a:rPr lang="lv-LV" sz="2800"/>
              <a:t>, bet tagad </a:t>
            </a:r>
            <a:r>
              <a:rPr lang="lv-LV" sz="2800" b="1"/>
              <a:t>Jēzus sāk iet pa priekšu</a:t>
            </a:r>
            <a:r>
              <a:rPr lang="lv-LV" sz="2800"/>
              <a:t> un Jānis sekos.</a:t>
            </a:r>
          </a:p>
          <a:p>
            <a:pPr>
              <a:buFontTx/>
              <a:buChar char="•"/>
            </a:pPr>
            <a:r>
              <a:rPr lang="lv-LV" sz="2800" b="1"/>
              <a:t>Jēzus </a:t>
            </a:r>
            <a:r>
              <a:rPr lang="lv-LV" sz="2800"/>
              <a:t>atstāj </a:t>
            </a:r>
            <a:r>
              <a:rPr lang="lv-LV" sz="2800" b="1"/>
              <a:t>Nācareti </a:t>
            </a:r>
            <a:r>
              <a:rPr lang="lv-LV" sz="2800"/>
              <a:t>un dodas uz </a:t>
            </a:r>
            <a:r>
              <a:rPr lang="lv-LV" sz="2800" b="1"/>
              <a:t>Kapernaumu</a:t>
            </a:r>
          </a:p>
          <a:p>
            <a:pPr>
              <a:buFontTx/>
              <a:buChar char="•"/>
            </a:pPr>
            <a:r>
              <a:rPr lang="lv-LV" sz="2800" b="1"/>
              <a:t>Kapernauma lielākā zvejniecības pilsēta Jūdā</a:t>
            </a:r>
            <a:r>
              <a:rPr lang="lv-LV" sz="2800"/>
              <a:t>.</a:t>
            </a:r>
            <a:endParaRPr lang="lv-LV" sz="2600" b="1"/>
          </a:p>
        </p:txBody>
      </p:sp>
      <p:pic>
        <p:nvPicPr>
          <p:cNvPr id="3078" name="Picture 6"/>
          <p:cNvPicPr>
            <a:picLocks noChangeAspect="1" noChangeArrowheads="1"/>
          </p:cNvPicPr>
          <p:nvPr/>
        </p:nvPicPr>
        <p:blipFill>
          <a:blip r:embed="rId2" cstate="print"/>
          <a:srcRect/>
          <a:stretch>
            <a:fillRect/>
          </a:stretch>
        </p:blipFill>
        <p:spPr bwMode="auto">
          <a:xfrm>
            <a:off x="0" y="3458373"/>
            <a:ext cx="9144000" cy="339962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1" end="1"/>
                                            </p:txEl>
                                          </p:spTgt>
                                        </p:tgtEl>
                                        <p:attrNameLst>
                                          <p:attrName>style.visibility</p:attrName>
                                        </p:attrNameLst>
                                      </p:cBhvr>
                                      <p:to>
                                        <p:strVal val="visible"/>
                                      </p:to>
                                    </p:set>
                                    <p:anim calcmode="lin" valueType="num">
                                      <p:cBhvr additive="base">
                                        <p:cTn id="12" dur="5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 calcmode="lin" valueType="num">
                                      <p:cBhvr additive="base">
                                        <p:cTn id="2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3" end="3"/>
                                            </p:txEl>
                                          </p:spTgt>
                                        </p:tgtEl>
                                        <p:attrNameLst>
                                          <p:attrName>style.visibility</p:attrName>
                                        </p:attrNameLst>
                                      </p:cBhvr>
                                      <p:to>
                                        <p:strVal val="visible"/>
                                      </p:to>
                                    </p:set>
                                    <p:anim calcmode="lin" valueType="num">
                                      <p:cBhvr additive="base">
                                        <p:cTn id="3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3078"/>
                                        </p:tgtEl>
                                        <p:attrNameLst>
                                          <p:attrName>style.visibility</p:attrName>
                                        </p:attrNameLst>
                                      </p:cBhvr>
                                      <p:to>
                                        <p:strVal val="visible"/>
                                      </p:to>
                                    </p:set>
                                    <p:animEffect transition="in" filter="fade">
                                      <p:cBhvr>
                                        <p:cTn id="36" dur="2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2" cstate="print"/>
          <a:srcRect/>
          <a:stretch>
            <a:fillRect/>
          </a:stretch>
        </p:blipFill>
        <p:spPr bwMode="auto">
          <a:xfrm>
            <a:off x="6159097" y="3436039"/>
            <a:ext cx="2985724" cy="3422677"/>
          </a:xfrm>
          <a:prstGeom prst="rect">
            <a:avLst/>
          </a:prstGeom>
          <a:ln>
            <a:noFill/>
          </a:ln>
          <a:effectLst>
            <a:softEdge rad="112500"/>
          </a:effectLst>
        </p:spPr>
      </p:pic>
      <p:sp>
        <p:nvSpPr>
          <p:cNvPr id="8196" name="Rectangle 4"/>
          <p:cNvSpPr>
            <a:spLocks noGrp="1" noChangeArrowheads="1"/>
          </p:cNvSpPr>
          <p:nvPr>
            <p:ph type="body" idx="1"/>
          </p:nvPr>
        </p:nvSpPr>
        <p:spPr>
          <a:xfrm>
            <a:off x="-323850" y="-26988"/>
            <a:ext cx="9429750" cy="2205038"/>
          </a:xfrm>
        </p:spPr>
        <p:txBody>
          <a:bodyPr/>
          <a:lstStyle/>
          <a:p>
            <a:pPr>
              <a:buFontTx/>
              <a:buNone/>
            </a:pPr>
            <a:r>
              <a:rPr lang="lv-LV" sz="2800" i="1" smtClean="0"/>
              <a:t>   14 ka piepildītos, ko Kungs caur pravieti Jesaju ir sacījis: 15 Zebulona zeme un Naftaļa zeme, piejūras ceļš, Aizjordāna, pagānu Galileja, 16 tauta, kas sēdēja tumsā, ieraudzījusi lielu gaismu, un tiem, kas sēdēja nāves ēnas zemē, gaisma uzaususi.</a:t>
            </a:r>
            <a:endParaRPr lang="en-US" sz="2600" i="1" smtClean="0"/>
          </a:p>
        </p:txBody>
      </p:sp>
      <p:sp>
        <p:nvSpPr>
          <p:cNvPr id="7" name="Rectangle 6"/>
          <p:cNvSpPr>
            <a:spLocks noChangeArrowheads="1"/>
          </p:cNvSpPr>
          <p:nvPr/>
        </p:nvSpPr>
        <p:spPr bwMode="auto">
          <a:xfrm>
            <a:off x="0" y="2063750"/>
            <a:ext cx="9144000" cy="4389438"/>
          </a:xfrm>
          <a:prstGeom prst="rect">
            <a:avLst/>
          </a:prstGeom>
          <a:noFill/>
          <a:ln w="9525">
            <a:noFill/>
            <a:miter lim="800000"/>
            <a:headEnd/>
            <a:tailEnd/>
          </a:ln>
        </p:spPr>
        <p:txBody>
          <a:bodyPr>
            <a:spAutoFit/>
          </a:bodyPr>
          <a:lstStyle/>
          <a:p>
            <a:pPr>
              <a:buFontTx/>
              <a:buChar char="•"/>
            </a:pPr>
            <a:r>
              <a:rPr lang="lv-LV" sz="3000" b="1"/>
              <a:t>Jēzus dodas tur</a:t>
            </a:r>
            <a:r>
              <a:rPr lang="lv-LV" sz="3000"/>
              <a:t>, kur </a:t>
            </a:r>
            <a:r>
              <a:rPr lang="lv-LV" sz="3000" b="1"/>
              <a:t>cilvēki </a:t>
            </a:r>
            <a:r>
              <a:rPr lang="lv-LV" sz="3000"/>
              <a:t>dzīvo </a:t>
            </a:r>
            <a:r>
              <a:rPr lang="lv-LV" sz="3000" b="1"/>
              <a:t>tumsā</a:t>
            </a:r>
            <a:r>
              <a:rPr lang="lv-LV" sz="3000"/>
              <a:t>.</a:t>
            </a:r>
          </a:p>
          <a:p>
            <a:pPr>
              <a:buFontTx/>
              <a:buChar char="•"/>
            </a:pPr>
            <a:r>
              <a:rPr lang="lv-LV" sz="3000" b="1"/>
              <a:t>Kur ir tumsa</a:t>
            </a:r>
            <a:r>
              <a:rPr lang="lv-LV" sz="3000"/>
              <a:t>? - Tur, </a:t>
            </a:r>
            <a:r>
              <a:rPr lang="lv-LV" sz="3000" b="1"/>
              <a:t>kur nav gaismas</a:t>
            </a:r>
          </a:p>
          <a:p>
            <a:pPr>
              <a:buFontTx/>
              <a:buChar char="•"/>
            </a:pPr>
            <a:r>
              <a:rPr lang="lv-LV" sz="3000" b="1"/>
              <a:t>Gaisma</a:t>
            </a:r>
            <a:r>
              <a:rPr lang="lv-LV" sz="3000"/>
              <a:t>, par ko apustulis runā </a:t>
            </a:r>
            <a:r>
              <a:rPr lang="lv-LV" sz="3000" b="1"/>
              <a:t>ir Jēzus pats</a:t>
            </a:r>
            <a:r>
              <a:rPr lang="lv-LV" sz="3000"/>
              <a:t>.</a:t>
            </a:r>
          </a:p>
          <a:p>
            <a:pPr>
              <a:buFontTx/>
              <a:buChar char="•"/>
            </a:pPr>
            <a:endParaRPr lang="lv-LV" sz="1200"/>
          </a:p>
          <a:p>
            <a:pPr>
              <a:buFontTx/>
              <a:buChar char="•"/>
            </a:pPr>
            <a:r>
              <a:rPr lang="lv-LV" sz="3000"/>
              <a:t>Tāpat tas notiek arī </a:t>
            </a:r>
            <a:r>
              <a:rPr lang="lv-LV" sz="3000" b="1"/>
              <a:t>vēl šodien</a:t>
            </a:r>
            <a:r>
              <a:rPr lang="lv-LV" sz="3000"/>
              <a:t>.</a:t>
            </a:r>
          </a:p>
          <a:p>
            <a:pPr>
              <a:buFontTx/>
              <a:buChar char="•"/>
            </a:pPr>
            <a:r>
              <a:rPr lang="lv-LV" sz="3000"/>
              <a:t>Kur </a:t>
            </a:r>
            <a:r>
              <a:rPr lang="lv-LV" sz="3000" b="1"/>
              <a:t>sirdī ienāk Jēzus</a:t>
            </a:r>
            <a:r>
              <a:rPr lang="lv-LV" sz="3000"/>
              <a:t>, </a:t>
            </a:r>
            <a:r>
              <a:rPr lang="lv-LV" sz="3000" b="1"/>
              <a:t>tur ir gaisma</a:t>
            </a:r>
            <a:r>
              <a:rPr lang="lv-LV" sz="3000"/>
              <a:t>, </a:t>
            </a:r>
          </a:p>
          <a:p>
            <a:r>
              <a:rPr lang="lv-LV" sz="3000"/>
              <a:t>un tur </a:t>
            </a:r>
            <a:r>
              <a:rPr lang="lv-LV" sz="3000" b="1"/>
              <a:t>tumsa</a:t>
            </a:r>
            <a:r>
              <a:rPr lang="lv-LV" sz="3000"/>
              <a:t> vairs </a:t>
            </a:r>
            <a:r>
              <a:rPr lang="lv-LV" sz="3000" b="1"/>
              <a:t>nevar pastāvēt</a:t>
            </a:r>
            <a:r>
              <a:rPr lang="lv-LV" sz="3000"/>
              <a:t>.</a:t>
            </a:r>
          </a:p>
          <a:p>
            <a:pPr>
              <a:buFontTx/>
              <a:buChar char="•"/>
            </a:pPr>
            <a:r>
              <a:rPr lang="lv-LV" sz="3000"/>
              <a:t>Ja tu </a:t>
            </a:r>
            <a:r>
              <a:rPr lang="lv-LV" sz="3000" b="1"/>
              <a:t>telpā ieslēdz gaismu</a:t>
            </a:r>
            <a:r>
              <a:rPr lang="lv-LV" sz="3000"/>
              <a:t>, </a:t>
            </a:r>
          </a:p>
          <a:p>
            <a:r>
              <a:rPr lang="lv-LV" sz="3000" b="1"/>
              <a:t> tumsai</a:t>
            </a:r>
            <a:r>
              <a:rPr lang="lv-LV" sz="3000"/>
              <a:t> nav kur likties, tā ir </a:t>
            </a:r>
            <a:r>
              <a:rPr lang="lv-LV" sz="3000" b="1"/>
              <a:t>spiesta</a:t>
            </a:r>
          </a:p>
          <a:p>
            <a:r>
              <a:rPr lang="lv-LV" sz="3000" b="1"/>
              <a:t> kapitulēt</a:t>
            </a:r>
            <a:r>
              <a:rPr lang="lv-LV" sz="3000"/>
              <a:t> gaismas priekšā.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calcmode="lin" valueType="num">
                                      <p:cBhvr additive="base">
                                        <p:cTn id="2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 calcmode="lin" valueType="num">
                                      <p:cBhvr additive="base">
                                        <p:cTn id="32"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7">
                                            <p:txEl>
                                              <p:pRg st="6" end="6"/>
                                            </p:txEl>
                                          </p:spTgt>
                                        </p:tgtEl>
                                        <p:attrNameLst>
                                          <p:attrName>style.visibility</p:attrName>
                                        </p:attrNameLst>
                                      </p:cBhvr>
                                      <p:to>
                                        <p:strVal val="visible"/>
                                      </p:to>
                                    </p:set>
                                    <p:anim calcmode="lin" valueType="num">
                                      <p:cBhvr additive="base">
                                        <p:cTn id="36"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7">
                                            <p:txEl>
                                              <p:pRg st="7" end="7"/>
                                            </p:txEl>
                                          </p:spTgt>
                                        </p:tgtEl>
                                        <p:attrNameLst>
                                          <p:attrName>style.visibility</p:attrName>
                                        </p:attrNameLst>
                                      </p:cBhvr>
                                      <p:to>
                                        <p:strVal val="visible"/>
                                      </p:to>
                                    </p:set>
                                    <p:anim calcmode="lin" valueType="num">
                                      <p:cBhvr additive="base">
                                        <p:cTn id="41"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
                                            <p:txEl>
                                              <p:pRg st="8" end="8"/>
                                            </p:txEl>
                                          </p:spTgt>
                                        </p:tgtEl>
                                        <p:attrNameLst>
                                          <p:attrName>style.visibility</p:attrName>
                                        </p:attrNameLst>
                                      </p:cBhvr>
                                      <p:to>
                                        <p:strVal val="visible"/>
                                      </p:to>
                                    </p:set>
                                    <p:anim calcmode="lin" valueType="num">
                                      <p:cBhvr additive="base">
                                        <p:cTn id="4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7">
                                            <p:txEl>
                                              <p:pRg st="9" end="9"/>
                                            </p:txEl>
                                          </p:spTgt>
                                        </p:tgtEl>
                                        <p:attrNameLst>
                                          <p:attrName>style.visibility</p:attrName>
                                        </p:attrNameLst>
                                      </p:cBhvr>
                                      <p:to>
                                        <p:strVal val="visible"/>
                                      </p:to>
                                    </p:set>
                                    <p:anim calcmode="lin" valueType="num">
                                      <p:cBhvr additive="base">
                                        <p:cTn id="49"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10" presetClass="entr" presetSubtype="0" fill="hold" nodeType="afterEffect">
                                  <p:stCondLst>
                                    <p:cond delay="30000"/>
                                  </p:stCondLst>
                                  <p:childTnLst>
                                    <p:set>
                                      <p:cBhvr>
                                        <p:cTn id="53" dur="1" fill="hold">
                                          <p:stCondLst>
                                            <p:cond delay="0"/>
                                          </p:stCondLst>
                                        </p:cTn>
                                        <p:tgtEl>
                                          <p:spTgt spid="4102"/>
                                        </p:tgtEl>
                                        <p:attrNameLst>
                                          <p:attrName>style.visibility</p:attrName>
                                        </p:attrNameLst>
                                      </p:cBhvr>
                                      <p:to>
                                        <p:strVal val="visible"/>
                                      </p:to>
                                    </p:set>
                                    <p:animEffect transition="in" filter="fade">
                                      <p:cBhvr>
                                        <p:cTn id="54" dur="2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1052513"/>
          </a:xfrm>
        </p:spPr>
        <p:txBody>
          <a:bodyPr/>
          <a:lstStyle/>
          <a:p>
            <a:pPr algn="just" eaLnBrk="1" hangingPunct="1">
              <a:lnSpc>
                <a:spcPct val="80000"/>
              </a:lnSpc>
              <a:buFontTx/>
              <a:buNone/>
            </a:pPr>
            <a:r>
              <a:rPr lang="lv-LV" sz="2000" i="1" smtClean="0"/>
              <a:t>     </a:t>
            </a:r>
            <a:r>
              <a:rPr lang="lv-LV" sz="3000" i="1" smtClean="0"/>
              <a:t>17</a:t>
            </a:r>
            <a:r>
              <a:rPr lang="lv-LV" sz="3000" b="1" i="1" smtClean="0"/>
              <a:t> </a:t>
            </a:r>
            <a:r>
              <a:rPr lang="lv-LV" sz="2800" i="1" smtClean="0"/>
              <a:t>No šā laika Jēzus sludināja: "Atgriezieties no grēkiem; Debesu valstība ir klāt." </a:t>
            </a:r>
            <a:endParaRPr lang="lv-LV" sz="2400" smtClean="0"/>
          </a:p>
        </p:txBody>
      </p:sp>
      <p:sp>
        <p:nvSpPr>
          <p:cNvPr id="7" name="Rectangle 6"/>
          <p:cNvSpPr>
            <a:spLocks noChangeArrowheads="1"/>
          </p:cNvSpPr>
          <p:nvPr/>
        </p:nvSpPr>
        <p:spPr bwMode="auto">
          <a:xfrm>
            <a:off x="0" y="928688"/>
            <a:ext cx="8286750" cy="5754687"/>
          </a:xfrm>
          <a:prstGeom prst="rect">
            <a:avLst/>
          </a:prstGeom>
          <a:noFill/>
          <a:ln w="9525">
            <a:noFill/>
            <a:miter lim="800000"/>
            <a:headEnd/>
            <a:tailEnd/>
          </a:ln>
        </p:spPr>
        <p:txBody>
          <a:bodyPr>
            <a:spAutoFit/>
          </a:bodyPr>
          <a:lstStyle/>
          <a:p>
            <a:pPr>
              <a:buFontTx/>
              <a:buChar char="•"/>
              <a:defRPr/>
            </a:pPr>
            <a:r>
              <a:rPr lang="lv-LV" sz="3200" b="1" dirty="0"/>
              <a:t>Jēzus sludinātās vēsts kopsavilkums</a:t>
            </a:r>
          </a:p>
          <a:p>
            <a:pPr>
              <a:buFontTx/>
              <a:buChar char="•"/>
              <a:defRPr/>
            </a:pPr>
            <a:r>
              <a:rPr lang="lv-LV" sz="2800" b="1" dirty="0"/>
              <a:t>Kristīga cilvēka ikdiena</a:t>
            </a:r>
          </a:p>
          <a:p>
            <a:pPr>
              <a:buFontTx/>
              <a:buChar char="•"/>
              <a:defRPr/>
            </a:pPr>
            <a:r>
              <a:rPr lang="lv-LV" sz="2800" b="1" dirty="0"/>
              <a:t>2 galvenās</a:t>
            </a:r>
            <a:r>
              <a:rPr lang="lv-LV" sz="2800" dirty="0"/>
              <a:t> Bībeles </a:t>
            </a:r>
            <a:r>
              <a:rPr lang="lv-LV" sz="2800" b="1" dirty="0"/>
              <a:t>mācības</a:t>
            </a:r>
            <a:r>
              <a:rPr lang="lv-LV" sz="2800" dirty="0"/>
              <a:t>:</a:t>
            </a:r>
          </a:p>
          <a:p>
            <a:pPr marL="514350" indent="-514350">
              <a:buFont typeface="+mj-lt"/>
              <a:buAutoNum type="arabicPeriod"/>
              <a:defRPr/>
            </a:pPr>
            <a:r>
              <a:rPr lang="lv-LV" sz="2800" b="1" dirty="0"/>
              <a:t>Bauslība</a:t>
            </a:r>
            <a:r>
              <a:rPr lang="lv-LV" sz="2800" dirty="0"/>
              <a:t>: </a:t>
            </a:r>
            <a:r>
              <a:rPr lang="lv-LV" sz="2800" i="1" dirty="0"/>
              <a:t>Atgriezieties no grēkiem</a:t>
            </a:r>
            <a:r>
              <a:rPr lang="lv-LV" sz="2800" dirty="0"/>
              <a:t>. </a:t>
            </a:r>
          </a:p>
          <a:p>
            <a:pPr marL="514350" indent="-514350">
              <a:buFont typeface="+mj-lt"/>
              <a:buAutoNum type="arabicPeriod"/>
              <a:defRPr/>
            </a:pPr>
            <a:r>
              <a:rPr lang="lv-LV" sz="2800" b="1" dirty="0"/>
              <a:t>Evaņģēlijs</a:t>
            </a:r>
            <a:r>
              <a:rPr lang="lv-LV" sz="2800" dirty="0"/>
              <a:t>: </a:t>
            </a:r>
            <a:r>
              <a:rPr lang="lv-LV" sz="2800" i="1" dirty="0"/>
              <a:t>Debesu valstība ir klāt</a:t>
            </a:r>
            <a:r>
              <a:rPr lang="lv-LV" sz="2800" dirty="0"/>
              <a:t>.</a:t>
            </a:r>
          </a:p>
          <a:p>
            <a:pPr>
              <a:buFontTx/>
              <a:buChar char="•"/>
              <a:defRPr/>
            </a:pPr>
            <a:r>
              <a:rPr lang="lv-LV" sz="2800" b="1" dirty="0"/>
              <a:t>Pārbaudīt sevi bauslības gaismā</a:t>
            </a:r>
            <a:r>
              <a:rPr lang="lv-LV" sz="2800" dirty="0"/>
              <a:t> un </a:t>
            </a:r>
            <a:r>
              <a:rPr lang="lv-LV" sz="2800" b="1" dirty="0"/>
              <a:t>grēkus izsūdzēt Dievam</a:t>
            </a:r>
          </a:p>
          <a:p>
            <a:pPr>
              <a:buFontTx/>
              <a:buChar char="•"/>
              <a:defRPr/>
            </a:pPr>
            <a:r>
              <a:rPr lang="lv-LV" sz="2800" dirty="0"/>
              <a:t>Līdz </a:t>
            </a:r>
            <a:r>
              <a:rPr lang="lv-LV" sz="2800" b="1" dirty="0"/>
              <a:t>ar Jēzu</a:t>
            </a:r>
            <a:r>
              <a:rPr lang="lv-LV" sz="2800" dirty="0"/>
              <a:t> Dieva </a:t>
            </a:r>
            <a:r>
              <a:rPr lang="lv-LV" sz="2800" b="1" dirty="0"/>
              <a:t>valstība</a:t>
            </a:r>
            <a:r>
              <a:rPr lang="lv-LV" sz="2800" dirty="0"/>
              <a:t> ir pie cilvēkiem </a:t>
            </a:r>
            <a:r>
              <a:rPr lang="lv-LV" sz="2800" b="1" dirty="0"/>
              <a:t>tuvu klāt atnākusi</a:t>
            </a:r>
            <a:r>
              <a:rPr lang="lv-LV" sz="2800" dirty="0"/>
              <a:t>.</a:t>
            </a:r>
          </a:p>
          <a:p>
            <a:pPr>
              <a:buFontTx/>
              <a:buChar char="•"/>
              <a:defRPr/>
            </a:pPr>
            <a:r>
              <a:rPr lang="lv-LV" sz="2800" i="1" dirty="0"/>
              <a:t>Dievam nav prieka par bezdievja nāvi, bet gan par to, ka bezdievis atgriežas no sava ļaunā ceļa un dzīvo. (Ec.33:11)</a:t>
            </a:r>
            <a:r>
              <a:rPr lang="lv-LV" sz="2800" dirty="0"/>
              <a:t> </a:t>
            </a:r>
          </a:p>
          <a:p>
            <a:pPr>
              <a:buFontTx/>
              <a:buChar char="•"/>
              <a:defRPr/>
            </a:pPr>
            <a:r>
              <a:rPr lang="lv-LV" sz="2800" b="1" dirty="0"/>
              <a:t>Dievs grib glābt visus cilvēkus!</a:t>
            </a:r>
            <a:endParaRPr lang="lv-LV" sz="2700" b="1" dirty="0"/>
          </a:p>
        </p:txBody>
      </p:sp>
      <p:pic>
        <p:nvPicPr>
          <p:cNvPr id="4" name="Picture 6" descr="TABLETS"/>
          <p:cNvPicPr>
            <a:picLocks noChangeAspect="1" noChangeArrowheads="1"/>
          </p:cNvPicPr>
          <p:nvPr/>
        </p:nvPicPr>
        <p:blipFill>
          <a:blip r:embed="rId2" cstate="print"/>
          <a:srcRect/>
          <a:stretch>
            <a:fillRect/>
          </a:stretch>
        </p:blipFill>
        <p:spPr bwMode="auto">
          <a:xfrm>
            <a:off x="5214938" y="1500188"/>
            <a:ext cx="1857375" cy="857250"/>
          </a:xfrm>
          <a:prstGeom prst="rect">
            <a:avLst/>
          </a:prstGeom>
          <a:noFill/>
          <a:ln w="9525">
            <a:noFill/>
            <a:miter lim="800000"/>
            <a:headEnd/>
            <a:tailEnd/>
          </a:ln>
        </p:spPr>
      </p:pic>
      <p:pic>
        <p:nvPicPr>
          <p:cNvPr id="5" name="Picture 7" descr="BIBLE016"/>
          <p:cNvPicPr>
            <a:picLocks noChangeAspect="1" noChangeArrowheads="1"/>
          </p:cNvPicPr>
          <p:nvPr/>
        </p:nvPicPr>
        <p:blipFill>
          <a:blip r:embed="rId3" cstate="print"/>
          <a:srcRect/>
          <a:stretch>
            <a:fillRect/>
          </a:stretch>
        </p:blipFill>
        <p:spPr bwMode="auto">
          <a:xfrm>
            <a:off x="7229475" y="1357313"/>
            <a:ext cx="1914525" cy="228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9"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ssolve">
                                      <p:cBhvr>
                                        <p:cTn id="31" dur="500"/>
                                        <p:tgtEl>
                                          <p:spTgt spid="4"/>
                                        </p:tgtEl>
                                      </p:cBhvr>
                                    </p:animEffect>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9"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dissolve">
                                      <p:cBhvr>
                                        <p:cTn id="39" dur="500"/>
                                        <p:tgtEl>
                                          <p:spTgt spid="5"/>
                                        </p:tgtEl>
                                      </p:cBhvr>
                                    </p:animEffect>
                                  </p:childTnLst>
                                </p:cTn>
                              </p:par>
                            </p:childTnLst>
                          </p:cTn>
                        </p:par>
                        <p:par>
                          <p:cTn id="40" fill="hold">
                            <p:stCondLst>
                              <p:cond delay="3000"/>
                            </p:stCondLst>
                            <p:childTnLst>
                              <p:par>
                                <p:cTn id="41" presetID="2" presetClass="entr" presetSubtype="4" fill="hold" nodeType="after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 calcmode="lin" valueType="num">
                                      <p:cBhvr additive="base">
                                        <p:cTn id="4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nodeType="afterEffect">
                                  <p:stCondLst>
                                    <p:cond delay="0"/>
                                  </p:stCondLst>
                                  <p:childTnLst>
                                    <p:set>
                                      <p:cBhvr>
                                        <p:cTn id="47" dur="1" fill="hold">
                                          <p:stCondLst>
                                            <p:cond delay="0"/>
                                          </p:stCondLst>
                                        </p:cTn>
                                        <p:tgtEl>
                                          <p:spTgt spid="7">
                                            <p:txEl>
                                              <p:pRg st="6" end="6"/>
                                            </p:txEl>
                                          </p:spTgt>
                                        </p:tgtEl>
                                        <p:attrNameLst>
                                          <p:attrName>style.visibility</p:attrName>
                                        </p:attrNameLst>
                                      </p:cBhvr>
                                      <p:to>
                                        <p:strVal val="visible"/>
                                      </p:to>
                                    </p:set>
                                    <p:anim calcmode="lin" valueType="num">
                                      <p:cBhvr additive="base">
                                        <p:cTn id="48"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 presetClass="entr" presetSubtype="4" fill="hold" nodeType="afterEffect">
                                  <p:stCondLst>
                                    <p:cond delay="0"/>
                                  </p:stCondLst>
                                  <p:childTnLst>
                                    <p:set>
                                      <p:cBhvr>
                                        <p:cTn id="52" dur="1" fill="hold">
                                          <p:stCondLst>
                                            <p:cond delay="0"/>
                                          </p:stCondLst>
                                        </p:cTn>
                                        <p:tgtEl>
                                          <p:spTgt spid="7">
                                            <p:txEl>
                                              <p:pRg st="7" end="7"/>
                                            </p:txEl>
                                          </p:spTgt>
                                        </p:tgtEl>
                                        <p:attrNameLst>
                                          <p:attrName>style.visibility</p:attrName>
                                        </p:attrNameLst>
                                      </p:cBhvr>
                                      <p:to>
                                        <p:strVal val="visible"/>
                                      </p:to>
                                    </p:set>
                                    <p:anim calcmode="lin" valueType="num">
                                      <p:cBhvr additive="base">
                                        <p:cTn id="53"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2" presetClass="entr" presetSubtype="4" fill="hold" nodeType="afterEffect">
                                  <p:stCondLst>
                                    <p:cond delay="0"/>
                                  </p:stCondLst>
                                  <p:childTnLst>
                                    <p:set>
                                      <p:cBhvr>
                                        <p:cTn id="57" dur="1" fill="hold">
                                          <p:stCondLst>
                                            <p:cond delay="0"/>
                                          </p:stCondLst>
                                        </p:cTn>
                                        <p:tgtEl>
                                          <p:spTgt spid="7">
                                            <p:txEl>
                                              <p:pRg st="8" end="8"/>
                                            </p:txEl>
                                          </p:spTgt>
                                        </p:tgtEl>
                                        <p:attrNameLst>
                                          <p:attrName>style.visibility</p:attrName>
                                        </p:attrNameLst>
                                      </p:cBhvr>
                                      <p:to>
                                        <p:strVal val="visible"/>
                                      </p:to>
                                    </p:set>
                                    <p:anim calcmode="lin" valueType="num">
                                      <p:cBhvr additive="base">
                                        <p:cTn id="58"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557338"/>
          </a:xfrm>
        </p:spPr>
        <p:txBody>
          <a:bodyPr/>
          <a:lstStyle/>
          <a:p>
            <a:pPr algn="just" eaLnBrk="1" hangingPunct="1">
              <a:lnSpc>
                <a:spcPct val="80000"/>
              </a:lnSpc>
              <a:buFontTx/>
              <a:buNone/>
            </a:pPr>
            <a:r>
              <a:rPr lang="lv-LV" sz="2400" i="1" smtClean="0"/>
              <a:t>   </a:t>
            </a:r>
            <a:r>
              <a:rPr lang="lv-LV" sz="2600" i="1" smtClean="0"/>
              <a:t>18 Staigādams gar Galilejas jūru, Jēzus ieraudzīja divus brāļus, Sīmani, sauktu Pēteris, un viņa brāli Andreju, jūrā tīklus izmetam, jo tie bija zvejnieki. 19 Viņš tiem sacīja: "Nāciet, sekojiet Man, Es jūs darīšu par cilvēku zvejniekiem." 20 Tūlīt pametuši savus tīklus, tie Viņam sekoja.</a:t>
            </a:r>
          </a:p>
        </p:txBody>
      </p:sp>
      <p:sp>
        <p:nvSpPr>
          <p:cNvPr id="7" name="Rectangle 6"/>
          <p:cNvSpPr>
            <a:spLocks noChangeArrowheads="1"/>
          </p:cNvSpPr>
          <p:nvPr/>
        </p:nvSpPr>
        <p:spPr bwMode="auto">
          <a:xfrm>
            <a:off x="0" y="1571625"/>
            <a:ext cx="9144000" cy="3225800"/>
          </a:xfrm>
          <a:prstGeom prst="rect">
            <a:avLst/>
          </a:prstGeom>
          <a:noFill/>
          <a:ln w="9525">
            <a:noFill/>
            <a:miter lim="800000"/>
            <a:headEnd/>
            <a:tailEnd/>
          </a:ln>
        </p:spPr>
        <p:txBody>
          <a:bodyPr>
            <a:spAutoFit/>
          </a:bodyPr>
          <a:lstStyle/>
          <a:p>
            <a:pPr>
              <a:buFontTx/>
              <a:buChar char="•"/>
            </a:pPr>
            <a:r>
              <a:rPr lang="lv-LV" sz="2400" b="1"/>
              <a:t>Zvejnieks</a:t>
            </a:r>
            <a:r>
              <a:rPr lang="lv-LV" sz="2400"/>
              <a:t> nekad </a:t>
            </a:r>
            <a:r>
              <a:rPr lang="lv-LV" sz="2400" b="1"/>
              <a:t>nav</a:t>
            </a:r>
            <a:r>
              <a:rPr lang="lv-LV" sz="2400"/>
              <a:t> bijusi </a:t>
            </a:r>
            <a:r>
              <a:rPr lang="lv-LV" sz="2400" b="1"/>
              <a:t>cienījama profesija</a:t>
            </a:r>
          </a:p>
          <a:p>
            <a:pPr>
              <a:buFontTx/>
              <a:buChar char="•"/>
            </a:pPr>
            <a:r>
              <a:rPr lang="lv-LV" sz="2400" b="1"/>
              <a:t>Jēzus ienāk</a:t>
            </a:r>
            <a:r>
              <a:rPr lang="lv-LV" sz="2400"/>
              <a:t> šo zvejnieku </a:t>
            </a:r>
            <a:r>
              <a:rPr lang="lv-LV" sz="2400" b="1"/>
              <a:t>ikdienas darba rutīnā</a:t>
            </a:r>
            <a:r>
              <a:rPr lang="lv-LV" sz="2400"/>
              <a:t>, </a:t>
            </a:r>
            <a:r>
              <a:rPr lang="lv-LV" sz="2400" b="1"/>
              <a:t>tajā sludina,</a:t>
            </a:r>
            <a:r>
              <a:rPr lang="lv-LV" sz="2400"/>
              <a:t> māca: </a:t>
            </a:r>
            <a:r>
              <a:rPr lang="lv-LV" sz="2400" i="1"/>
              <a:t>Nāciet, sekojiet Man, Es jūs darīšu par cilvēku zvejniekiem.</a:t>
            </a:r>
          </a:p>
          <a:p>
            <a:pPr>
              <a:buFontTx/>
              <a:buChar char="•"/>
            </a:pPr>
            <a:r>
              <a:rPr lang="lv-LV" sz="2400" b="1"/>
              <a:t>Cilvēku zvejnieki</a:t>
            </a:r>
            <a:r>
              <a:rPr lang="lv-LV" sz="2400"/>
              <a:t> – te ir kāda </a:t>
            </a:r>
            <a:r>
              <a:rPr lang="lv-LV" sz="2400" b="1"/>
              <a:t>saistība</a:t>
            </a:r>
            <a:r>
              <a:rPr lang="lv-LV" sz="2400"/>
              <a:t> ar iepriekšējo profesiju</a:t>
            </a:r>
          </a:p>
          <a:p>
            <a:pPr>
              <a:buFontTx/>
              <a:buChar char="•"/>
            </a:pPr>
            <a:r>
              <a:rPr lang="lv-LV" sz="2400" b="1"/>
              <a:t>Jēzus</a:t>
            </a:r>
            <a:r>
              <a:rPr lang="lv-LV" sz="2400"/>
              <a:t> ir īsts </a:t>
            </a:r>
            <a:r>
              <a:rPr lang="lv-LV" sz="2400" b="1"/>
              <a:t>Meistars</a:t>
            </a:r>
            <a:r>
              <a:rPr lang="lv-LV" sz="2400"/>
              <a:t>. Viņš saka: </a:t>
            </a:r>
            <a:r>
              <a:rPr lang="lv-LV" sz="2400" i="1"/>
              <a:t>seko Man</a:t>
            </a:r>
            <a:r>
              <a:rPr lang="lv-LV" sz="2400"/>
              <a:t>.</a:t>
            </a:r>
          </a:p>
          <a:p>
            <a:pPr>
              <a:buFontTx/>
              <a:buChar char="•"/>
            </a:pPr>
            <a:r>
              <a:rPr lang="lv-LV" sz="2400"/>
              <a:t>Tas ir </a:t>
            </a:r>
            <a:r>
              <a:rPr lang="lv-LV" sz="2400" b="1"/>
              <a:t>aicinājums</a:t>
            </a:r>
            <a:r>
              <a:rPr lang="lv-LV" sz="2400"/>
              <a:t> ne tikai apustuļiem, bet </a:t>
            </a:r>
            <a:r>
              <a:rPr lang="lv-LV" sz="2400" b="1"/>
              <a:t>arī mums</a:t>
            </a:r>
          </a:p>
          <a:p>
            <a:pPr>
              <a:buFontTx/>
              <a:buChar char="•"/>
            </a:pPr>
            <a:r>
              <a:rPr lang="lv-LV" sz="2400"/>
              <a:t>Mums </a:t>
            </a:r>
            <a:r>
              <a:rPr lang="lv-LV" sz="2400" b="1"/>
              <a:t>nekas pašiem nav jāizdomā</a:t>
            </a:r>
            <a:r>
              <a:rPr lang="lv-LV" sz="2400"/>
              <a:t>. </a:t>
            </a:r>
          </a:p>
          <a:p>
            <a:pPr>
              <a:buFontTx/>
              <a:buChar char="•"/>
            </a:pPr>
            <a:r>
              <a:rPr lang="lv-LV" sz="2400" b="1"/>
              <a:t>Jēzus</a:t>
            </a:r>
            <a:r>
              <a:rPr lang="lv-LV" sz="2400"/>
              <a:t> mums </a:t>
            </a:r>
            <a:r>
              <a:rPr lang="lv-LV" sz="2400" b="1"/>
              <a:t>visu</a:t>
            </a:r>
            <a:r>
              <a:rPr lang="lv-LV" sz="2400"/>
              <a:t> </a:t>
            </a:r>
            <a:r>
              <a:rPr lang="lv-LV" sz="2400" b="1"/>
              <a:t>priekšā</a:t>
            </a:r>
            <a:r>
              <a:rPr lang="lv-LV" sz="2400"/>
              <a:t> ir </a:t>
            </a:r>
            <a:r>
              <a:rPr lang="lv-LV" sz="2400" b="1"/>
              <a:t>parādījis</a:t>
            </a:r>
            <a:r>
              <a:rPr lang="lv-LV" sz="2400"/>
              <a:t>.</a:t>
            </a:r>
            <a:endParaRPr lang="lv-LV" sz="2400" b="1"/>
          </a:p>
          <a:p>
            <a:pPr>
              <a:buFontTx/>
              <a:buChar char="•"/>
            </a:pPr>
            <a:endParaRPr lang="lv-LV" sz="1400"/>
          </a:p>
        </p:txBody>
      </p:sp>
      <p:pic>
        <p:nvPicPr>
          <p:cNvPr id="6148" name="Picture 4"/>
          <p:cNvPicPr>
            <a:picLocks noChangeAspect="1" noChangeArrowheads="1"/>
          </p:cNvPicPr>
          <p:nvPr/>
        </p:nvPicPr>
        <p:blipFill>
          <a:blip r:embed="rId2" cstate="print"/>
          <a:srcRect/>
          <a:stretch>
            <a:fillRect/>
          </a:stretch>
        </p:blipFill>
        <p:spPr bwMode="auto">
          <a:xfrm>
            <a:off x="1071538" y="4429132"/>
            <a:ext cx="7143800" cy="24288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 calcmode="lin" valueType="num">
                                      <p:cBhvr additive="base">
                                        <p:cTn id="42"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6148"/>
                                        </p:tgtEl>
                                        <p:attrNameLst>
                                          <p:attrName>style.visibility</p:attrName>
                                        </p:attrNameLst>
                                      </p:cBhvr>
                                      <p:to>
                                        <p:strVal val="visible"/>
                                      </p:to>
                                    </p:set>
                                    <p:animEffect transition="in" filter="fade">
                                      <p:cBhvr>
                                        <p:cTn id="47" dur="2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600" i="1" smtClean="0"/>
              <a:t>    21 No turienes tālāk iedams, Viņš ieraudzīja citus divus brāļus - Jēkabu, Cebedeja dēlu, un viņa brāli Jāni, laivā - kopā ar savu tēvu Cebedeju laivā tīklus lāpām, un Jēzus viņus aicināja. 22 Tūliņ, pametuši laivu un savu tēvu, tie sekoja Viņam.</a:t>
            </a:r>
            <a:r>
              <a:rPr lang="lv-LV" sz="2600" smtClean="0"/>
              <a:t> </a:t>
            </a:r>
          </a:p>
        </p:txBody>
      </p:sp>
      <p:sp>
        <p:nvSpPr>
          <p:cNvPr id="7" name="Rectangle 6"/>
          <p:cNvSpPr>
            <a:spLocks noChangeArrowheads="1"/>
          </p:cNvSpPr>
          <p:nvPr/>
        </p:nvSpPr>
        <p:spPr bwMode="auto">
          <a:xfrm>
            <a:off x="0" y="1628775"/>
            <a:ext cx="8893175" cy="3663950"/>
          </a:xfrm>
          <a:prstGeom prst="rect">
            <a:avLst/>
          </a:prstGeom>
          <a:noFill/>
          <a:ln w="9525">
            <a:noFill/>
            <a:miter lim="800000"/>
            <a:headEnd/>
            <a:tailEnd/>
          </a:ln>
        </p:spPr>
        <p:txBody>
          <a:bodyPr>
            <a:spAutoFit/>
          </a:bodyPr>
          <a:lstStyle/>
          <a:p>
            <a:pPr>
              <a:buFontTx/>
              <a:buChar char="•"/>
            </a:pPr>
            <a:r>
              <a:rPr lang="lv-LV" sz="2600"/>
              <a:t>Un pametuši tīklus, viņi </a:t>
            </a:r>
            <a:r>
              <a:rPr lang="lv-LV" sz="2600" b="1"/>
              <a:t>sekoja Jēzum</a:t>
            </a:r>
            <a:r>
              <a:rPr lang="lv-LV" sz="2600"/>
              <a:t>. Kas bija </a:t>
            </a:r>
            <a:r>
              <a:rPr lang="lv-LV" sz="2600" b="1"/>
              <a:t>Jēzū tāds</a:t>
            </a:r>
            <a:r>
              <a:rPr lang="lv-LV" sz="2600"/>
              <a:t>, ka viņi bija </a:t>
            </a:r>
            <a:r>
              <a:rPr lang="lv-LV" sz="2600" b="1"/>
              <a:t>gatavi</a:t>
            </a:r>
            <a:r>
              <a:rPr lang="lv-LV" sz="2600"/>
              <a:t> Viņam tā </a:t>
            </a:r>
            <a:r>
              <a:rPr lang="lv-LV" sz="2600" b="1"/>
              <a:t>sekot</a:t>
            </a:r>
            <a:r>
              <a:rPr lang="lv-LV" sz="2600"/>
              <a:t>?</a:t>
            </a:r>
          </a:p>
          <a:p>
            <a:pPr>
              <a:buFontTx/>
              <a:buChar char="•"/>
            </a:pPr>
            <a:r>
              <a:rPr lang="lv-LV" sz="2600" b="1"/>
              <a:t>Lk evaņģēlijā</a:t>
            </a:r>
            <a:r>
              <a:rPr lang="lv-LV" sz="2600"/>
              <a:t> mēs arī lasām, ka Jēzus </a:t>
            </a:r>
            <a:r>
              <a:rPr lang="lv-LV" sz="2600" b="1"/>
              <a:t>dodas</a:t>
            </a:r>
            <a:r>
              <a:rPr lang="lv-LV" sz="2600"/>
              <a:t> ar </a:t>
            </a:r>
            <a:r>
              <a:rPr lang="lv-LV" sz="2600" b="1"/>
              <a:t>Andreju</a:t>
            </a:r>
            <a:r>
              <a:rPr lang="lv-LV" sz="2600"/>
              <a:t> un </a:t>
            </a:r>
            <a:r>
              <a:rPr lang="lv-LV" sz="2600" b="1"/>
              <a:t>Sīmani</a:t>
            </a:r>
            <a:r>
              <a:rPr lang="lv-LV" sz="2600"/>
              <a:t> arī </a:t>
            </a:r>
            <a:r>
              <a:rPr lang="lv-LV" sz="2600" b="1"/>
              <a:t>zvejā</a:t>
            </a:r>
          </a:p>
          <a:p>
            <a:pPr>
              <a:buFontTx/>
              <a:buChar char="•"/>
            </a:pPr>
            <a:r>
              <a:rPr lang="lv-LV" sz="2600"/>
              <a:t>Jēzus aicina viņus </a:t>
            </a:r>
            <a:r>
              <a:rPr lang="lv-LV" sz="2600" b="1"/>
              <a:t>izmest tīklus</a:t>
            </a:r>
            <a:r>
              <a:rPr lang="lv-LV" sz="2600"/>
              <a:t> vēlreiz </a:t>
            </a:r>
            <a:r>
              <a:rPr lang="lv-LV" sz="2600" b="1"/>
              <a:t>uz Dieva vārdu</a:t>
            </a:r>
          </a:p>
          <a:p>
            <a:pPr>
              <a:buFontTx/>
              <a:buChar char="•"/>
            </a:pPr>
            <a:r>
              <a:rPr lang="lv-LV" sz="2600"/>
              <a:t>Viņi </a:t>
            </a:r>
            <a:r>
              <a:rPr lang="lv-LV" sz="2600" b="1"/>
              <a:t>paklausa</a:t>
            </a:r>
            <a:r>
              <a:rPr lang="lv-LV" sz="2600"/>
              <a:t> un </a:t>
            </a:r>
            <a:r>
              <a:rPr lang="lv-LV" sz="2600" b="1"/>
              <a:t>loms ir milzīgs</a:t>
            </a:r>
            <a:r>
              <a:rPr lang="lv-LV" sz="2600"/>
              <a:t>.</a:t>
            </a:r>
          </a:p>
          <a:p>
            <a:pPr>
              <a:buFontTx/>
              <a:buChar char="•"/>
            </a:pPr>
            <a:r>
              <a:rPr lang="lv-LV" sz="2600" b="1"/>
              <a:t>Vienreizēja iespēja</a:t>
            </a:r>
            <a:r>
              <a:rPr lang="lv-LV" sz="2600"/>
              <a:t> viņu dzīvē, kādas </a:t>
            </a:r>
            <a:r>
              <a:rPr lang="lv-LV" sz="2600" b="1"/>
              <a:t>otras vairs nebūs!</a:t>
            </a:r>
            <a:r>
              <a:rPr lang="lv-LV" sz="2600"/>
              <a:t> </a:t>
            </a:r>
          </a:p>
          <a:p>
            <a:pPr>
              <a:buFontTx/>
              <a:buChar char="•"/>
            </a:pPr>
            <a:r>
              <a:rPr lang="lv-LV" sz="2600"/>
              <a:t>Viņi </a:t>
            </a:r>
            <a:r>
              <a:rPr lang="lv-LV" sz="2600" b="1"/>
              <a:t>ceļas</a:t>
            </a:r>
            <a:r>
              <a:rPr lang="lv-LV" sz="2600"/>
              <a:t> un </a:t>
            </a:r>
            <a:r>
              <a:rPr lang="lv-LV" sz="2600" b="1"/>
              <a:t>atstāj</a:t>
            </a:r>
            <a:r>
              <a:rPr lang="lv-LV" sz="2600"/>
              <a:t> visu </a:t>
            </a:r>
            <a:r>
              <a:rPr lang="lv-LV" sz="2600" b="1"/>
              <a:t>vecās</a:t>
            </a:r>
            <a:r>
              <a:rPr lang="lv-LV" sz="2600"/>
              <a:t> dzīves </a:t>
            </a:r>
            <a:r>
              <a:rPr lang="lv-LV" sz="2600" b="1"/>
              <a:t>nodarbi</a:t>
            </a:r>
            <a:r>
              <a:rPr lang="lv-LV" sz="2600"/>
              <a:t> un dodas </a:t>
            </a:r>
            <a:r>
              <a:rPr lang="lv-LV" sz="2600" b="1"/>
              <a:t>sekot Jēzum</a:t>
            </a:r>
            <a:r>
              <a:rPr lang="lv-LV" sz="2600"/>
              <a:t>.</a:t>
            </a:r>
          </a:p>
        </p:txBody>
      </p:sp>
      <p:pic>
        <p:nvPicPr>
          <p:cNvPr id="7172" name="Picture 4"/>
          <p:cNvPicPr>
            <a:picLocks noChangeAspect="1" noChangeArrowheads="1"/>
          </p:cNvPicPr>
          <p:nvPr/>
        </p:nvPicPr>
        <p:blipFill>
          <a:blip r:embed="rId2" cstate="print"/>
          <a:srcRect/>
          <a:stretch>
            <a:fillRect/>
          </a:stretch>
        </p:blipFill>
        <p:spPr bwMode="auto">
          <a:xfrm>
            <a:off x="2143108" y="4729172"/>
            <a:ext cx="6090034" cy="221455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7172"/>
                                        </p:tgtEl>
                                        <p:attrNameLst>
                                          <p:attrName>style.visibility</p:attrName>
                                        </p:attrNameLst>
                                      </p:cBhvr>
                                      <p:to>
                                        <p:strVal val="visible"/>
                                      </p:to>
                                    </p:set>
                                    <p:animEffect transition="in" filter="fade">
                                      <p:cBhvr>
                                        <p:cTn id="42"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sz="3000" i="1" smtClean="0"/>
              <a:t>23</a:t>
            </a:r>
            <a:r>
              <a:rPr lang="lv-LV" sz="3000" b="1" i="1" smtClean="0"/>
              <a:t> </a:t>
            </a:r>
            <a:r>
              <a:rPr lang="lv-LV" sz="2800" i="1" smtClean="0"/>
              <a:t>Un Jēzus staigāja pa visu Galileju, mācīdams viņu sinagogās un sludinādams Valstības evaņģēliju un dziedinādams visus slimos un vārgos.</a:t>
            </a:r>
            <a:r>
              <a:rPr lang="lv-LV" sz="2600" smtClean="0"/>
              <a:t> </a:t>
            </a:r>
          </a:p>
        </p:txBody>
      </p:sp>
      <p:sp>
        <p:nvSpPr>
          <p:cNvPr id="7" name="Rectangle 6"/>
          <p:cNvSpPr>
            <a:spLocks noChangeArrowheads="1"/>
          </p:cNvSpPr>
          <p:nvPr/>
        </p:nvSpPr>
        <p:spPr bwMode="auto">
          <a:xfrm>
            <a:off x="0" y="1071563"/>
            <a:ext cx="8893175" cy="3013075"/>
          </a:xfrm>
          <a:prstGeom prst="rect">
            <a:avLst/>
          </a:prstGeom>
          <a:noFill/>
          <a:ln w="9525">
            <a:noFill/>
            <a:miter lim="800000"/>
            <a:headEnd/>
            <a:tailEnd/>
          </a:ln>
        </p:spPr>
        <p:txBody>
          <a:bodyPr>
            <a:spAutoFit/>
          </a:bodyPr>
          <a:lstStyle/>
          <a:p>
            <a:r>
              <a:rPr lang="lv-LV" sz="2400" b="1"/>
              <a:t>Jēzus rāda cilvēku zvejnieku galvenos</a:t>
            </a:r>
            <a:r>
              <a:rPr lang="lv-LV" sz="2400"/>
              <a:t> </a:t>
            </a:r>
            <a:r>
              <a:rPr lang="lv-LV" sz="2400" b="1"/>
              <a:t>uzdevumus:</a:t>
            </a:r>
          </a:p>
          <a:p>
            <a:pPr>
              <a:buFont typeface="Arial" charset="0"/>
              <a:buAutoNum type="arabicPeriod"/>
            </a:pPr>
            <a:r>
              <a:rPr lang="lv-LV" sz="2400" i="1"/>
              <a:t>sludināt evaņģēliju</a:t>
            </a:r>
            <a:r>
              <a:rPr lang="lv-LV" sz="2400"/>
              <a:t>, </a:t>
            </a:r>
          </a:p>
          <a:p>
            <a:pPr>
              <a:buFont typeface="Arial" charset="0"/>
              <a:buAutoNum type="arabicPeriod"/>
            </a:pPr>
            <a:r>
              <a:rPr lang="lv-LV" sz="2400" i="1"/>
              <a:t>dziedināt vārgos un slimos</a:t>
            </a:r>
            <a:r>
              <a:rPr lang="lv-LV" sz="2400"/>
              <a:t>, kā pie </a:t>
            </a:r>
            <a:r>
              <a:rPr lang="lv-LV" sz="2400" b="1"/>
              <a:t>miesas</a:t>
            </a:r>
            <a:r>
              <a:rPr lang="lv-LV" sz="2400"/>
              <a:t>, tā pie </a:t>
            </a:r>
            <a:r>
              <a:rPr lang="lv-LV" sz="2400" b="1"/>
              <a:t>dvēseles</a:t>
            </a:r>
          </a:p>
          <a:p>
            <a:pPr>
              <a:buFontTx/>
              <a:buChar char="•"/>
            </a:pPr>
            <a:r>
              <a:rPr lang="lv-LV" sz="2400"/>
              <a:t>Jēzus </a:t>
            </a:r>
            <a:r>
              <a:rPr lang="lv-LV" sz="2400" b="1"/>
              <a:t>aicina zvejniekus</a:t>
            </a:r>
            <a:r>
              <a:rPr lang="lv-LV" sz="2400"/>
              <a:t>, lai tie </a:t>
            </a:r>
            <a:r>
              <a:rPr lang="lv-LV" sz="2400" b="1"/>
              <a:t>kļūtu par</a:t>
            </a:r>
            <a:r>
              <a:rPr lang="lv-LV" sz="2400"/>
              <a:t> Viņa </a:t>
            </a:r>
            <a:r>
              <a:rPr lang="lv-LV" sz="2400" b="1"/>
              <a:t>mācekļiem</a:t>
            </a:r>
            <a:r>
              <a:rPr lang="lv-LV" sz="2400"/>
              <a:t>. </a:t>
            </a:r>
          </a:p>
          <a:p>
            <a:pPr>
              <a:buFontTx/>
              <a:buChar char="•"/>
            </a:pPr>
            <a:r>
              <a:rPr lang="lv-LV" sz="2400"/>
              <a:t>Caur zvejošanu, </a:t>
            </a:r>
            <a:r>
              <a:rPr lang="lv-LV" sz="2400" b="1"/>
              <a:t>parāda</a:t>
            </a:r>
            <a:r>
              <a:rPr lang="lv-LV" sz="2400"/>
              <a:t> viņiem </a:t>
            </a:r>
            <a:r>
              <a:rPr lang="lv-LV" sz="2400" b="1"/>
              <a:t>Dieva varenību</a:t>
            </a:r>
            <a:r>
              <a:rPr lang="lv-LV" sz="2400"/>
              <a:t> un spēku</a:t>
            </a:r>
          </a:p>
          <a:p>
            <a:pPr>
              <a:buFontTx/>
              <a:buChar char="•"/>
            </a:pPr>
            <a:r>
              <a:rPr lang="lv-LV" sz="2400" b="1"/>
              <a:t>Meistars</a:t>
            </a:r>
            <a:r>
              <a:rPr lang="lv-LV" sz="2400"/>
              <a:t> </a:t>
            </a:r>
            <a:r>
              <a:rPr lang="lv-LV" sz="2400" b="1"/>
              <a:t>rāda arī mums</a:t>
            </a:r>
            <a:r>
              <a:rPr lang="lv-LV" sz="2400"/>
              <a:t>, </a:t>
            </a:r>
            <a:r>
              <a:rPr lang="lv-LV" sz="2400" b="1"/>
              <a:t>kā</a:t>
            </a:r>
            <a:r>
              <a:rPr lang="lv-LV" sz="2400"/>
              <a:t> </a:t>
            </a:r>
            <a:r>
              <a:rPr lang="lv-LV" sz="2400" b="1"/>
              <a:t>sludināt</a:t>
            </a:r>
            <a:r>
              <a:rPr lang="lv-LV" sz="2400"/>
              <a:t> un </a:t>
            </a:r>
            <a:r>
              <a:rPr lang="lv-LV" sz="2400" b="1"/>
              <a:t>aicināt</a:t>
            </a:r>
            <a:r>
              <a:rPr lang="lv-LV" sz="2400"/>
              <a:t> </a:t>
            </a:r>
            <a:r>
              <a:rPr lang="lv-LV" sz="2400" b="1"/>
              <a:t>mācekļus</a:t>
            </a:r>
          </a:p>
          <a:p>
            <a:pPr>
              <a:buFontTx/>
              <a:buChar char="•"/>
            </a:pPr>
            <a:r>
              <a:rPr lang="lv-LV" sz="2400"/>
              <a:t>Viņš </a:t>
            </a:r>
            <a:r>
              <a:rPr lang="lv-LV" sz="2400" b="1"/>
              <a:t>aicina</a:t>
            </a:r>
            <a:r>
              <a:rPr lang="lv-LV" sz="2400"/>
              <a:t> arī mūs sekot un </a:t>
            </a:r>
            <a:r>
              <a:rPr lang="lv-LV" sz="2400" b="1"/>
              <a:t>kļūt par cilvēku zvejniekiem un par meistariem citiem mācekļiem. </a:t>
            </a:r>
            <a:r>
              <a:rPr lang="lv-LV" sz="2400"/>
              <a:t>Āmen</a:t>
            </a:r>
          </a:p>
        </p:txBody>
      </p:sp>
      <p:pic>
        <p:nvPicPr>
          <p:cNvPr id="21507" name="Picture 3"/>
          <p:cNvPicPr>
            <a:picLocks noChangeAspect="1" noChangeArrowheads="1"/>
          </p:cNvPicPr>
          <p:nvPr/>
        </p:nvPicPr>
        <p:blipFill>
          <a:blip r:embed="rId2" cstate="print"/>
          <a:srcRect l="14778" t="3580" b="7611"/>
          <a:stretch>
            <a:fillRect/>
          </a:stretch>
        </p:blipFill>
        <p:spPr bwMode="auto">
          <a:xfrm>
            <a:off x="785786" y="4000504"/>
            <a:ext cx="7532882" cy="28574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 calcmode="lin" valueType="num">
                                      <p:cBhvr additive="base">
                                        <p:cTn id="42"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21507"/>
                                        </p:tgtEl>
                                        <p:attrNameLst>
                                          <p:attrName>style.visibility</p:attrName>
                                        </p:attrNameLst>
                                      </p:cBhvr>
                                      <p:to>
                                        <p:strVal val="visible"/>
                                      </p:to>
                                    </p:set>
                                    <p:animEffect transition="in" filter="fade">
                                      <p:cBhvr>
                                        <p:cTn id="47" dur="2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696</TotalTime>
  <Words>641</Words>
  <Application>Microsoft Office PowerPoint</Application>
  <PresentationFormat>On-screen Show (4:3)</PresentationFormat>
  <Paragraphs>57</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Default Design</vt:lpstr>
      <vt:lpstr>Mt.4:12-23 Mācekļu aicināšana</vt:lpstr>
      <vt:lpstr>Mt.4:12-23 Mācekļu aicināšana</vt:lpstr>
      <vt:lpstr>Slide 3</vt:lpstr>
      <vt:lpstr>Slide 4</vt:lpstr>
      <vt:lpstr>Slide 5</vt:lpstr>
      <vt:lpstr>Slide 6</vt:lpstr>
      <vt:lpstr>Slide 7</vt:lpstr>
      <vt:lpstr>Slide 8</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50</cp:revision>
  <dcterms:created xsi:type="dcterms:W3CDTF">2010-10-07T14:46:11Z</dcterms:created>
  <dcterms:modified xsi:type="dcterms:W3CDTF">2020-01-25T14:42:18Z</dcterms:modified>
</cp:coreProperties>
</file>