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notesMasterIdLst>
    <p:notesMasterId r:id="rId11"/>
  </p:notesMasterIdLst>
  <p:sldIdLst>
    <p:sldId id="291" r:id="rId2"/>
    <p:sldId id="333" r:id="rId3"/>
    <p:sldId id="338" r:id="rId4"/>
    <p:sldId id="340" r:id="rId5"/>
    <p:sldId id="339" r:id="rId6"/>
    <p:sldId id="337" r:id="rId7"/>
    <p:sldId id="318" r:id="rId8"/>
    <p:sldId id="326" r:id="rId9"/>
    <p:sldId id="332" r:id="rId10"/>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00"/>
    <a:srgbClr val="FF66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929" autoAdjust="0"/>
    <p:restoredTop sz="94737" autoAdjust="0"/>
  </p:normalViewPr>
  <p:slideViewPr>
    <p:cSldViewPr>
      <p:cViewPr>
        <p:scale>
          <a:sx n="70" d="100"/>
          <a:sy n="70" d="100"/>
        </p:scale>
        <p:origin x="-1332"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46400" cy="496888"/>
          </a:xfrm>
          <a:prstGeom prst="rect">
            <a:avLst/>
          </a:prstGeom>
          <a:noFill/>
          <a:ln w="9525">
            <a:noFill/>
            <a:miter lim="800000"/>
            <a:headEnd/>
            <a:tailEnd/>
          </a:ln>
        </p:spPr>
        <p:txBody>
          <a:bodyPr vert="horz" wrap="square" lIns="91428" tIns="45713" rIns="91428" bIns="45713" numCol="1" anchor="t" anchorCtr="0" compatLnSpc="1">
            <a:prstTxWarp prst="textNoShape">
              <a:avLst/>
            </a:prstTxWarp>
          </a:bodyPr>
          <a:lstStyle>
            <a:lvl1pPr>
              <a:defRPr sz="1200"/>
            </a:lvl1pPr>
          </a:lstStyle>
          <a:p>
            <a:pPr>
              <a:defRPr/>
            </a:pPr>
            <a:endParaRPr lang="lv-LV"/>
          </a:p>
        </p:txBody>
      </p:sp>
      <p:sp>
        <p:nvSpPr>
          <p:cNvPr id="55299" name="Rectangle 3"/>
          <p:cNvSpPr>
            <a:spLocks noGrp="1" noChangeArrowheads="1"/>
          </p:cNvSpPr>
          <p:nvPr>
            <p:ph type="dt" idx="1"/>
          </p:nvPr>
        </p:nvSpPr>
        <p:spPr bwMode="auto">
          <a:xfrm>
            <a:off x="3849688" y="0"/>
            <a:ext cx="2946400" cy="496888"/>
          </a:xfrm>
          <a:prstGeom prst="rect">
            <a:avLst/>
          </a:prstGeom>
          <a:noFill/>
          <a:ln w="9525">
            <a:noFill/>
            <a:miter lim="800000"/>
            <a:headEnd/>
            <a:tailEnd/>
          </a:ln>
        </p:spPr>
        <p:txBody>
          <a:bodyPr vert="horz" wrap="square" lIns="91428" tIns="45713" rIns="91428" bIns="45713" numCol="1" anchor="t" anchorCtr="0" compatLnSpc="1">
            <a:prstTxWarp prst="textNoShape">
              <a:avLst/>
            </a:prstTxWarp>
          </a:bodyPr>
          <a:lstStyle>
            <a:lvl1pPr algn="r">
              <a:defRPr sz="1200"/>
            </a:lvl1pPr>
          </a:lstStyle>
          <a:p>
            <a:pPr>
              <a:defRPr/>
            </a:pPr>
            <a:endParaRPr lang="lv-LV"/>
          </a:p>
        </p:txBody>
      </p:sp>
      <p:sp>
        <p:nvSpPr>
          <p:cNvPr id="12292" name="Rectangle 4"/>
          <p:cNvSpPr>
            <a:spLocks noGrp="1" noRot="1" noChangeAspect="1" noChangeArrowheads="1" noTextEdit="1"/>
          </p:cNvSpPr>
          <p:nvPr>
            <p:ph type="sldImg" idx="2"/>
          </p:nvPr>
        </p:nvSpPr>
        <p:spPr bwMode="auto">
          <a:xfrm>
            <a:off x="917575" y="746125"/>
            <a:ext cx="4962525" cy="3721100"/>
          </a:xfrm>
          <a:prstGeom prst="rect">
            <a:avLst/>
          </a:prstGeom>
          <a:noFill/>
          <a:ln w="9525">
            <a:solidFill>
              <a:srgbClr val="000000"/>
            </a:solidFill>
            <a:miter lim="800000"/>
            <a:headEnd/>
            <a:tailEnd/>
          </a:ln>
        </p:spPr>
      </p:sp>
      <p:sp>
        <p:nvSpPr>
          <p:cNvPr id="55301" name="Rectangle 5"/>
          <p:cNvSpPr>
            <a:spLocks noGrp="1" noChangeArrowheads="1"/>
          </p:cNvSpPr>
          <p:nvPr>
            <p:ph type="body" sz="quarter" idx="3"/>
          </p:nvPr>
        </p:nvSpPr>
        <p:spPr bwMode="auto">
          <a:xfrm>
            <a:off x="679450" y="4714875"/>
            <a:ext cx="5438775" cy="4465638"/>
          </a:xfrm>
          <a:prstGeom prst="rect">
            <a:avLst/>
          </a:prstGeom>
          <a:noFill/>
          <a:ln w="9525">
            <a:noFill/>
            <a:miter lim="800000"/>
            <a:headEnd/>
            <a:tailEnd/>
          </a:ln>
        </p:spPr>
        <p:txBody>
          <a:bodyPr vert="horz" wrap="square" lIns="91428" tIns="45713" rIns="91428" bIns="45713"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5530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p:spPr>
        <p:txBody>
          <a:bodyPr vert="horz" wrap="square" lIns="91428" tIns="45713" rIns="91428" bIns="45713" numCol="1" anchor="b" anchorCtr="0" compatLnSpc="1">
            <a:prstTxWarp prst="textNoShape">
              <a:avLst/>
            </a:prstTxWarp>
          </a:bodyPr>
          <a:lstStyle>
            <a:lvl1pPr>
              <a:defRPr sz="1200"/>
            </a:lvl1pPr>
          </a:lstStyle>
          <a:p>
            <a:pPr>
              <a:defRPr/>
            </a:pPr>
            <a:endParaRPr lang="lv-LV"/>
          </a:p>
        </p:txBody>
      </p:sp>
      <p:sp>
        <p:nvSpPr>
          <p:cNvPr id="55303"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p:spPr>
        <p:txBody>
          <a:bodyPr vert="horz" wrap="square" lIns="91428" tIns="45713" rIns="91428" bIns="45713" numCol="1" anchor="b" anchorCtr="0" compatLnSpc="1">
            <a:prstTxWarp prst="textNoShape">
              <a:avLst/>
            </a:prstTxWarp>
          </a:bodyPr>
          <a:lstStyle>
            <a:lvl1pPr algn="r">
              <a:defRPr sz="1200"/>
            </a:lvl1pPr>
          </a:lstStyle>
          <a:p>
            <a:pPr>
              <a:defRPr/>
            </a:pPr>
            <a:fld id="{A5319A8B-129D-4DB6-B430-FA0562C18098}"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6350" y="20638"/>
            <a:ext cx="9144000" cy="6858000"/>
            <a:chOff x="0" y="0"/>
            <a:chExt cx="5760" cy="4320"/>
          </a:xfrm>
        </p:grpSpPr>
        <p:sp>
          <p:nvSpPr>
            <p:cNvPr id="5" name="Freeform 3"/>
            <p:cNvSpPr>
              <a:spLocks/>
            </p:cNvSpPr>
            <p:nvPr/>
          </p:nvSpPr>
          <p:spPr bwMode="hidden">
            <a:xfrm>
              <a:off x="0" y="3072"/>
              <a:ext cx="5760" cy="1248"/>
            </a:xfrm>
            <a:custGeom>
              <a:avLst/>
              <a:gdLst>
                <a:gd name="T0" fmla="*/ 5505 w 6027"/>
                <a:gd name="T1" fmla="*/ 678 h 2296"/>
                <a:gd name="T2" fmla="*/ 0 w 6027"/>
                <a:gd name="T3" fmla="*/ 678 h 2296"/>
                <a:gd name="T4" fmla="*/ 0 w 6027"/>
                <a:gd name="T5" fmla="*/ 0 h 2296"/>
                <a:gd name="T6" fmla="*/ 5505 w 6027"/>
                <a:gd name="T7" fmla="*/ 0 h 2296"/>
                <a:gd name="T8" fmla="*/ 5505 w 6027"/>
                <a:gd name="T9" fmla="*/ 678 h 2296"/>
                <a:gd name="T10" fmla="*/ 5505 w 6027"/>
                <a:gd name="T11" fmla="*/ 678 h 22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7" h="2296">
                  <a:moveTo>
                    <a:pt x="6027" y="2296"/>
                  </a:moveTo>
                  <a:lnTo>
                    <a:pt x="0" y="2296"/>
                  </a:lnTo>
                  <a:lnTo>
                    <a:pt x="0" y="0"/>
                  </a:lnTo>
                  <a:lnTo>
                    <a:pt x="6027" y="0"/>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lv-LV"/>
            </a:p>
          </p:txBody>
        </p:sp>
        <p:sp>
          <p:nvSpPr>
            <p:cNvPr id="6"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pPr eaLnBrk="0" hangingPunct="0">
                <a:defRPr/>
              </a:pPr>
              <a:endParaRPr lang="en-US"/>
            </a:p>
          </p:txBody>
        </p:sp>
      </p:grpSp>
      <p:sp>
        <p:nvSpPr>
          <p:cNvPr id="7" name="Freeform 5"/>
          <p:cNvSpPr>
            <a:spLocks/>
          </p:cNvSpPr>
          <p:nvPr/>
        </p:nvSpPr>
        <p:spPr bwMode="hidden">
          <a:xfrm>
            <a:off x="6242050" y="6269038"/>
            <a:ext cx="2895600" cy="609600"/>
          </a:xfrm>
          <a:custGeom>
            <a:avLst/>
            <a:gdLst>
              <a:gd name="T0" fmla="*/ 1458681169 w 5748"/>
              <a:gd name="T1" fmla="*/ 1510618537 h 246"/>
              <a:gd name="T2" fmla="*/ 0 w 5748"/>
              <a:gd name="T3" fmla="*/ 1510618537 h 246"/>
              <a:gd name="T4" fmla="*/ 0 w 5748"/>
              <a:gd name="T5" fmla="*/ 0 h 246"/>
              <a:gd name="T6" fmla="*/ 1458681169 w 5748"/>
              <a:gd name="T7" fmla="*/ 0 h 246"/>
              <a:gd name="T8" fmla="*/ 1458681169 w 5748"/>
              <a:gd name="T9" fmla="*/ 1510618537 h 246"/>
              <a:gd name="T10" fmla="*/ 1458681169 w 5748"/>
              <a:gd name="T11" fmla="*/ 1510618537 h 2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8" h="246">
                <a:moveTo>
                  <a:pt x="5748" y="246"/>
                </a:moveTo>
                <a:lnTo>
                  <a:pt x="0" y="246"/>
                </a:lnTo>
                <a:lnTo>
                  <a:pt x="0" y="0"/>
                </a:lnTo>
                <a:lnTo>
                  <a:pt x="5748" y="0"/>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pPr>
              <a:defRPr/>
            </a:pPr>
            <a:endParaRPr lang="lv-LV"/>
          </a:p>
        </p:txBody>
      </p:sp>
      <p:grpSp>
        <p:nvGrpSpPr>
          <p:cNvPr id="8" name="Group 6"/>
          <p:cNvGrpSpPr>
            <a:grpSpLocks/>
          </p:cNvGrpSpPr>
          <p:nvPr/>
        </p:nvGrpSpPr>
        <p:grpSpPr bwMode="auto">
          <a:xfrm>
            <a:off x="-1588" y="6034088"/>
            <a:ext cx="7845426" cy="850900"/>
            <a:chOff x="0" y="3792"/>
            <a:chExt cx="4942" cy="536"/>
          </a:xfrm>
        </p:grpSpPr>
        <p:sp>
          <p:nvSpPr>
            <p:cNvPr id="9"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eaLnBrk="0" hangingPunct="0">
                <a:defRPr/>
              </a:pPr>
              <a:endParaRPr lang="en-US"/>
            </a:p>
          </p:txBody>
        </p:sp>
        <p:grpSp>
          <p:nvGrpSpPr>
            <p:cNvPr id="10" name="Group 8"/>
            <p:cNvGrpSpPr>
              <a:grpSpLocks/>
            </p:cNvGrpSpPr>
            <p:nvPr userDrawn="1"/>
          </p:nvGrpSpPr>
          <p:grpSpPr bwMode="auto">
            <a:xfrm>
              <a:off x="2486" y="3792"/>
              <a:ext cx="2456" cy="536"/>
              <a:chOff x="2486" y="3792"/>
              <a:chExt cx="2456" cy="536"/>
            </a:xfrm>
          </p:grpSpPr>
          <p:sp>
            <p:nvSpPr>
              <p:cNvPr id="12" name="Freeform 9"/>
              <p:cNvSpPr>
                <a:spLocks/>
              </p:cNvSpPr>
              <p:nvPr userDrawn="1"/>
            </p:nvSpPr>
            <p:spPr bwMode="ltGray">
              <a:xfrm>
                <a:off x="3948" y="3799"/>
                <a:ext cx="994" cy="529"/>
              </a:xfrm>
              <a:custGeom>
                <a:avLst/>
                <a:gdLst>
                  <a:gd name="T0" fmla="*/ 636 w 994"/>
                  <a:gd name="T1" fmla="*/ 373 h 529"/>
                  <a:gd name="T2" fmla="*/ 495 w 994"/>
                  <a:gd name="T3" fmla="*/ 370 h 529"/>
                  <a:gd name="T4" fmla="*/ 280 w 994"/>
                  <a:gd name="T5" fmla="*/ 249 h 529"/>
                  <a:gd name="T6" fmla="*/ 127 w 994"/>
                  <a:gd name="T7" fmla="*/ 66 h 529"/>
                  <a:gd name="T8" fmla="*/ 0 w 994"/>
                  <a:gd name="T9" fmla="*/ 0 h 529"/>
                  <a:gd name="T10" fmla="*/ 22 w 994"/>
                  <a:gd name="T11" fmla="*/ 26 h 529"/>
                  <a:gd name="T12" fmla="*/ 0 w 994"/>
                  <a:gd name="T13" fmla="*/ 65 h 529"/>
                  <a:gd name="T14" fmla="*/ 30 w 994"/>
                  <a:gd name="T15" fmla="*/ 119 h 529"/>
                  <a:gd name="T16" fmla="*/ 75 w 994"/>
                  <a:gd name="T17" fmla="*/ 243 h 529"/>
                  <a:gd name="T18" fmla="*/ 45 w 994"/>
                  <a:gd name="T19" fmla="*/ 422 h 529"/>
                  <a:gd name="T20" fmla="*/ 200 w 994"/>
                  <a:gd name="T21" fmla="*/ 329 h 529"/>
                  <a:gd name="T22" fmla="*/ 592 w 994"/>
                  <a:gd name="T23" fmla="*/ 527 h 529"/>
                  <a:gd name="T24" fmla="*/ 994 w 994"/>
                  <a:gd name="T25" fmla="*/ 529 h 529"/>
                  <a:gd name="T26" fmla="*/ 828 w 994"/>
                  <a:gd name="T27" fmla="*/ 473 h 529"/>
                  <a:gd name="T28" fmla="*/ 636 w 994"/>
                  <a:gd name="T29" fmla="*/ 373 h 52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pPr>
                  <a:defRPr/>
                </a:pPr>
                <a:endParaRPr lang="lv-LV"/>
              </a:p>
            </p:txBody>
          </p:sp>
          <p:sp>
            <p:nvSpPr>
              <p:cNvPr id="13" name="Freeform 10"/>
              <p:cNvSpPr>
                <a:spLocks/>
              </p:cNvSpPr>
              <p:nvPr userDrawn="1"/>
            </p:nvSpPr>
            <p:spPr bwMode="ltGray">
              <a:xfrm>
                <a:off x="2677" y="3792"/>
                <a:ext cx="186" cy="395"/>
              </a:xfrm>
              <a:custGeom>
                <a:avLst/>
                <a:gdLst>
                  <a:gd name="T0" fmla="*/ 36 w 186"/>
                  <a:gd name="T1" fmla="*/ 0 h 353"/>
                  <a:gd name="T2" fmla="*/ 54 w 186"/>
                  <a:gd name="T3" fmla="*/ 22 h 353"/>
                  <a:gd name="T4" fmla="*/ 24 w 186"/>
                  <a:gd name="T5" fmla="*/ 38 h 353"/>
                  <a:gd name="T6" fmla="*/ 18 w 186"/>
                  <a:gd name="T7" fmla="*/ 83 h 353"/>
                  <a:gd name="T8" fmla="*/ 42 w 186"/>
                  <a:gd name="T9" fmla="*/ 143 h 353"/>
                  <a:gd name="T10" fmla="*/ 48 w 186"/>
                  <a:gd name="T11" fmla="*/ 203 h 353"/>
                  <a:gd name="T12" fmla="*/ 0 w 186"/>
                  <a:gd name="T13" fmla="*/ 442 h 353"/>
                  <a:gd name="T14" fmla="*/ 54 w 186"/>
                  <a:gd name="T15" fmla="*/ 292 h 353"/>
                  <a:gd name="T16" fmla="*/ 84 w 186"/>
                  <a:gd name="T17" fmla="*/ 271 h 353"/>
                  <a:gd name="T18" fmla="*/ 126 w 186"/>
                  <a:gd name="T19" fmla="*/ 158 h 353"/>
                  <a:gd name="T20" fmla="*/ 144 w 186"/>
                  <a:gd name="T21" fmla="*/ 150 h 353"/>
                  <a:gd name="T22" fmla="*/ 144 w 186"/>
                  <a:gd name="T23" fmla="*/ 113 h 353"/>
                  <a:gd name="T24" fmla="*/ 186 w 186"/>
                  <a:gd name="T25" fmla="*/ 83 h 353"/>
                  <a:gd name="T26" fmla="*/ 162 w 186"/>
                  <a:gd name="T27" fmla="*/ 75 h 353"/>
                  <a:gd name="T28" fmla="*/ 36 w 186"/>
                  <a:gd name="T29" fmla="*/ 0 h 353"/>
                  <a:gd name="T30" fmla="*/ 36 w 186"/>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close/>
                  </a:path>
                </a:pathLst>
              </a:custGeom>
              <a:solidFill>
                <a:schemeClr val="bg2"/>
              </a:solidFill>
              <a:ln w="9525">
                <a:noFill/>
                <a:round/>
                <a:headEnd/>
                <a:tailEnd/>
              </a:ln>
            </p:spPr>
            <p:txBody>
              <a:bodyPr/>
              <a:lstStyle/>
              <a:p>
                <a:pPr>
                  <a:defRPr/>
                </a:pPr>
                <a:endParaRPr lang="lv-LV"/>
              </a:p>
            </p:txBody>
          </p:sp>
          <p:sp>
            <p:nvSpPr>
              <p:cNvPr id="14" name="Freeform 11"/>
              <p:cNvSpPr>
                <a:spLocks/>
              </p:cNvSpPr>
              <p:nvPr userDrawn="1"/>
            </p:nvSpPr>
            <p:spPr bwMode="ltGray">
              <a:xfrm>
                <a:off x="3030" y="3893"/>
                <a:ext cx="378" cy="271"/>
              </a:xfrm>
              <a:custGeom>
                <a:avLst/>
                <a:gdLst>
                  <a:gd name="T0" fmla="*/ 18 w 378"/>
                  <a:gd name="T1" fmla="*/ 0 h 271"/>
                  <a:gd name="T2" fmla="*/ 12 w 378"/>
                  <a:gd name="T3" fmla="*/ 13 h 271"/>
                  <a:gd name="T4" fmla="*/ 0 w 378"/>
                  <a:gd name="T5" fmla="*/ 40 h 271"/>
                  <a:gd name="T6" fmla="*/ 60 w 378"/>
                  <a:gd name="T7" fmla="*/ 121 h 271"/>
                  <a:gd name="T8" fmla="*/ 310 w 378"/>
                  <a:gd name="T9" fmla="*/ 271 h 271"/>
                  <a:gd name="T10" fmla="*/ 290 w 378"/>
                  <a:gd name="T11" fmla="*/ 139 h 271"/>
                  <a:gd name="T12" fmla="*/ 378 w 378"/>
                  <a:gd name="T13" fmla="*/ 76 h 271"/>
                  <a:gd name="T14" fmla="*/ 251 w 378"/>
                  <a:gd name="T15" fmla="*/ 94 h 271"/>
                  <a:gd name="T16" fmla="*/ 90 w 378"/>
                  <a:gd name="T17" fmla="*/ 54 h 271"/>
                  <a:gd name="T18" fmla="*/ 18 w 378"/>
                  <a:gd name="T19" fmla="*/ 0 h 271"/>
                  <a:gd name="T20" fmla="*/ 18 w 378"/>
                  <a:gd name="T21" fmla="*/ 0 h 2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close/>
                  </a:path>
                </a:pathLst>
              </a:custGeom>
              <a:solidFill>
                <a:schemeClr val="bg2"/>
              </a:solidFill>
              <a:ln w="9525">
                <a:noFill/>
                <a:round/>
                <a:headEnd/>
                <a:tailEnd/>
              </a:ln>
            </p:spPr>
            <p:txBody>
              <a:bodyPr/>
              <a:lstStyle/>
              <a:p>
                <a:pPr>
                  <a:defRPr/>
                </a:pPr>
                <a:endParaRPr lang="lv-LV"/>
              </a:p>
            </p:txBody>
          </p:sp>
          <p:sp>
            <p:nvSpPr>
              <p:cNvPr id="15" name="Freeform 12"/>
              <p:cNvSpPr>
                <a:spLocks/>
              </p:cNvSpPr>
              <p:nvPr userDrawn="1"/>
            </p:nvSpPr>
            <p:spPr bwMode="ltGray">
              <a:xfrm>
                <a:off x="3628" y="3866"/>
                <a:ext cx="155" cy="74"/>
              </a:xfrm>
              <a:custGeom>
                <a:avLst/>
                <a:gdLst>
                  <a:gd name="T0" fmla="*/ 114 w 155"/>
                  <a:gd name="T1" fmla="*/ 0 h 66"/>
                  <a:gd name="T2" fmla="*/ 0 w 155"/>
                  <a:gd name="T3" fmla="*/ 0 h 66"/>
                  <a:gd name="T4" fmla="*/ 0 w 155"/>
                  <a:gd name="T5" fmla="*/ 0 h 66"/>
                  <a:gd name="T6" fmla="*/ 6 w 155"/>
                  <a:gd name="T7" fmla="*/ 8 h 66"/>
                  <a:gd name="T8" fmla="*/ 6 w 155"/>
                  <a:gd name="T9" fmla="*/ 22 h 66"/>
                  <a:gd name="T10" fmla="*/ 0 w 155"/>
                  <a:gd name="T11" fmla="*/ 30 h 66"/>
                  <a:gd name="T12" fmla="*/ 78 w 155"/>
                  <a:gd name="T13" fmla="*/ 75 h 66"/>
                  <a:gd name="T14" fmla="*/ 96 w 155"/>
                  <a:gd name="T15" fmla="*/ 53 h 66"/>
                  <a:gd name="T16" fmla="*/ 155 w 155"/>
                  <a:gd name="T17" fmla="*/ 83 h 66"/>
                  <a:gd name="T18" fmla="*/ 126 w 155"/>
                  <a:gd name="T19" fmla="*/ 30 h 66"/>
                  <a:gd name="T20" fmla="*/ 149 w 155"/>
                  <a:gd name="T21" fmla="*/ 0 h 66"/>
                  <a:gd name="T22" fmla="*/ 114 w 155"/>
                  <a:gd name="T23" fmla="*/ 0 h 66"/>
                  <a:gd name="T24" fmla="*/ 114 w 155"/>
                  <a:gd name="T25" fmla="*/ 0 h 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5" h="66">
                    <a:moveTo>
                      <a:pt x="114" y="0"/>
                    </a:moveTo>
                    <a:lnTo>
                      <a:pt x="0" y="0"/>
                    </a:lnTo>
                    <a:lnTo>
                      <a:pt x="6" y="6"/>
                    </a:lnTo>
                    <a:lnTo>
                      <a:pt x="6" y="18"/>
                    </a:lnTo>
                    <a:lnTo>
                      <a:pt x="0" y="24"/>
                    </a:lnTo>
                    <a:lnTo>
                      <a:pt x="78" y="60"/>
                    </a:lnTo>
                    <a:lnTo>
                      <a:pt x="96" y="42"/>
                    </a:lnTo>
                    <a:lnTo>
                      <a:pt x="155" y="66"/>
                    </a:lnTo>
                    <a:lnTo>
                      <a:pt x="126" y="24"/>
                    </a:lnTo>
                    <a:lnTo>
                      <a:pt x="149" y="0"/>
                    </a:lnTo>
                    <a:lnTo>
                      <a:pt x="114" y="0"/>
                    </a:lnTo>
                    <a:close/>
                  </a:path>
                </a:pathLst>
              </a:custGeom>
              <a:solidFill>
                <a:schemeClr val="bg2"/>
              </a:solidFill>
              <a:ln w="9525">
                <a:noFill/>
                <a:round/>
                <a:headEnd/>
                <a:tailEnd/>
              </a:ln>
            </p:spPr>
            <p:txBody>
              <a:bodyPr/>
              <a:lstStyle/>
              <a:p>
                <a:pPr>
                  <a:defRPr/>
                </a:pPr>
                <a:endParaRPr lang="lv-LV"/>
              </a:p>
            </p:txBody>
          </p:sp>
          <p:sp>
            <p:nvSpPr>
              <p:cNvPr id="16" name="Freeform 13"/>
              <p:cNvSpPr>
                <a:spLocks/>
              </p:cNvSpPr>
              <p:nvPr userDrawn="1"/>
            </p:nvSpPr>
            <p:spPr bwMode="ltGray">
              <a:xfrm>
                <a:off x="2486" y="3859"/>
                <a:ext cx="42" cy="81"/>
              </a:xfrm>
              <a:custGeom>
                <a:avLst/>
                <a:gdLst>
                  <a:gd name="T0" fmla="*/ 6 w 42"/>
                  <a:gd name="T1" fmla="*/ 46 h 72"/>
                  <a:gd name="T2" fmla="*/ 0 w 42"/>
                  <a:gd name="T3" fmla="*/ 23 h 72"/>
                  <a:gd name="T4" fmla="*/ 12 w 42"/>
                  <a:gd name="T5" fmla="*/ 8 h 72"/>
                  <a:gd name="T6" fmla="*/ 0 w 42"/>
                  <a:gd name="T7" fmla="*/ 8 h 72"/>
                  <a:gd name="T8" fmla="*/ 12 w 42"/>
                  <a:gd name="T9" fmla="*/ 8 h 72"/>
                  <a:gd name="T10" fmla="*/ 24 w 42"/>
                  <a:gd name="T11" fmla="*/ 8 h 72"/>
                  <a:gd name="T12" fmla="*/ 36 w 42"/>
                  <a:gd name="T13" fmla="*/ 8 h 72"/>
                  <a:gd name="T14" fmla="*/ 42 w 42"/>
                  <a:gd name="T15" fmla="*/ 0 h 72"/>
                  <a:gd name="T16" fmla="*/ 30 w 42"/>
                  <a:gd name="T17" fmla="*/ 23 h 72"/>
                  <a:gd name="T18" fmla="*/ 42 w 42"/>
                  <a:gd name="T19" fmla="*/ 61 h 72"/>
                  <a:gd name="T20" fmla="*/ 12 w 42"/>
                  <a:gd name="T21" fmla="*/ 91 h 72"/>
                  <a:gd name="T22" fmla="*/ 6 w 42"/>
                  <a:gd name="T23" fmla="*/ 46 h 72"/>
                  <a:gd name="T24" fmla="*/ 6 w 42"/>
                  <a:gd name="T25" fmla="*/ 46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close/>
                  </a:path>
                </a:pathLst>
              </a:custGeom>
              <a:solidFill>
                <a:schemeClr val="bg2"/>
              </a:solidFill>
              <a:ln w="9525">
                <a:noFill/>
                <a:round/>
                <a:headEnd/>
                <a:tailEnd/>
              </a:ln>
            </p:spPr>
            <p:txBody>
              <a:bodyPr/>
              <a:lstStyle/>
              <a:p>
                <a:pPr>
                  <a:defRPr/>
                </a:pPr>
                <a:endParaRPr lang="lv-LV"/>
              </a:p>
            </p:txBody>
          </p:sp>
        </p:grpSp>
        <p:sp>
          <p:nvSpPr>
            <p:cNvPr id="11"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eaLnBrk="0" hangingPunct="0">
                <a:defRPr/>
              </a:pPr>
              <a:endParaRPr lang="en-US"/>
            </a:p>
          </p:txBody>
        </p:sp>
      </p:grpSp>
      <p:grpSp>
        <p:nvGrpSpPr>
          <p:cNvPr id="17" name="Group 15"/>
          <p:cNvGrpSpPr>
            <a:grpSpLocks/>
          </p:cNvGrpSpPr>
          <p:nvPr/>
        </p:nvGrpSpPr>
        <p:grpSpPr bwMode="auto">
          <a:xfrm>
            <a:off x="627063" y="6021388"/>
            <a:ext cx="5684837" cy="849312"/>
            <a:chOff x="395" y="3793"/>
            <a:chExt cx="3581" cy="535"/>
          </a:xfrm>
        </p:grpSpPr>
        <p:sp>
          <p:nvSpPr>
            <p:cNvPr id="18" name="Freeform 16"/>
            <p:cNvSpPr>
              <a:spLocks/>
            </p:cNvSpPr>
            <p:nvPr userDrawn="1"/>
          </p:nvSpPr>
          <p:spPr bwMode="auto">
            <a:xfrm>
              <a:off x="1196" y="3793"/>
              <a:ext cx="365" cy="291"/>
            </a:xfrm>
            <a:custGeom>
              <a:avLst/>
              <a:gdLst>
                <a:gd name="T0" fmla="*/ 24 w 365"/>
                <a:gd name="T1" fmla="*/ 24 h 287"/>
                <a:gd name="T2" fmla="*/ 0 w 365"/>
                <a:gd name="T3" fmla="*/ 62 h 287"/>
                <a:gd name="T4" fmla="*/ 66 w 365"/>
                <a:gd name="T5" fmla="*/ 112 h 287"/>
                <a:gd name="T6" fmla="*/ 143 w 365"/>
                <a:gd name="T7" fmla="*/ 186 h 287"/>
                <a:gd name="T8" fmla="*/ 191 w 365"/>
                <a:gd name="T9" fmla="*/ 172 h 287"/>
                <a:gd name="T10" fmla="*/ 341 w 365"/>
                <a:gd name="T11" fmla="*/ 295 h 287"/>
                <a:gd name="T12" fmla="*/ 305 w 365"/>
                <a:gd name="T13" fmla="*/ 178 h 287"/>
                <a:gd name="T14" fmla="*/ 365 w 365"/>
                <a:gd name="T15" fmla="*/ 136 h 287"/>
                <a:gd name="T16" fmla="*/ 359 w 365"/>
                <a:gd name="T17" fmla="*/ 130 h 287"/>
                <a:gd name="T18" fmla="*/ 335 w 365"/>
                <a:gd name="T19" fmla="*/ 118 h 287"/>
                <a:gd name="T20" fmla="*/ 299 w 365"/>
                <a:gd name="T21" fmla="*/ 92 h 287"/>
                <a:gd name="T22" fmla="*/ 257 w 365"/>
                <a:gd name="T23" fmla="*/ 74 h 287"/>
                <a:gd name="T24" fmla="*/ 215 w 365"/>
                <a:gd name="T25" fmla="*/ 56 h 287"/>
                <a:gd name="T26" fmla="*/ 173 w 365"/>
                <a:gd name="T27" fmla="*/ 38 h 287"/>
                <a:gd name="T28" fmla="*/ 143 w 365"/>
                <a:gd name="T29" fmla="*/ 24 h 287"/>
                <a:gd name="T30" fmla="*/ 131 w 365"/>
                <a:gd name="T31" fmla="*/ 18 h 287"/>
                <a:gd name="T32" fmla="*/ 107 w 365"/>
                <a:gd name="T33" fmla="*/ 18 h 287"/>
                <a:gd name="T34" fmla="*/ 95 w 365"/>
                <a:gd name="T35" fmla="*/ 18 h 287"/>
                <a:gd name="T36" fmla="*/ 72 w 365"/>
                <a:gd name="T37" fmla="*/ 12 h 287"/>
                <a:gd name="T38" fmla="*/ 66 w 365"/>
                <a:gd name="T39" fmla="*/ 12 h 287"/>
                <a:gd name="T40" fmla="*/ 54 w 365"/>
                <a:gd name="T41" fmla="*/ 6 h 287"/>
                <a:gd name="T42" fmla="*/ 42 w 365"/>
                <a:gd name="T43" fmla="*/ 0 h 287"/>
                <a:gd name="T44" fmla="*/ 30 w 365"/>
                <a:gd name="T45" fmla="*/ 0 h 287"/>
                <a:gd name="T46" fmla="*/ 24 w 365"/>
                <a:gd name="T47" fmla="*/ 24 h 287"/>
                <a:gd name="T48" fmla="*/ 24 w 365"/>
                <a:gd name="T49" fmla="*/ 24 h 28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close/>
                </a:path>
              </a:pathLst>
            </a:custGeom>
            <a:solidFill>
              <a:schemeClr val="bg2"/>
            </a:solidFill>
            <a:ln w="9525">
              <a:noFill/>
              <a:round/>
              <a:headEnd/>
              <a:tailEnd/>
            </a:ln>
          </p:spPr>
          <p:txBody>
            <a:bodyPr/>
            <a:lstStyle/>
            <a:p>
              <a:pPr>
                <a:defRPr/>
              </a:pPr>
              <a:endParaRPr lang="lv-LV"/>
            </a:p>
          </p:txBody>
        </p:sp>
        <p:sp>
          <p:nvSpPr>
            <p:cNvPr id="19" name="Freeform 17"/>
            <p:cNvSpPr>
              <a:spLocks/>
            </p:cNvSpPr>
            <p:nvPr userDrawn="1"/>
          </p:nvSpPr>
          <p:spPr bwMode="auto">
            <a:xfrm>
              <a:off x="1943" y="3829"/>
              <a:ext cx="2033" cy="499"/>
            </a:xfrm>
            <a:custGeom>
              <a:avLst/>
              <a:gdLst>
                <a:gd name="T0" fmla="*/ 186 w 2033"/>
                <a:gd name="T1" fmla="*/ 18 h 499"/>
                <a:gd name="T2" fmla="*/ 138 w 2033"/>
                <a:gd name="T3" fmla="*/ 6 h 499"/>
                <a:gd name="T4" fmla="*/ 96 w 2033"/>
                <a:gd name="T5" fmla="*/ 0 h 499"/>
                <a:gd name="T6" fmla="*/ 36 w 2033"/>
                <a:gd name="T7" fmla="*/ 0 h 499"/>
                <a:gd name="T8" fmla="*/ 12 w 2033"/>
                <a:gd name="T9" fmla="*/ 25 h 499"/>
                <a:gd name="T10" fmla="*/ 0 w 2033"/>
                <a:gd name="T11" fmla="*/ 128 h 499"/>
                <a:gd name="T12" fmla="*/ 60 w 2033"/>
                <a:gd name="T13" fmla="*/ 104 h 499"/>
                <a:gd name="T14" fmla="*/ 90 w 2033"/>
                <a:gd name="T15" fmla="*/ 134 h 499"/>
                <a:gd name="T16" fmla="*/ 150 w 2033"/>
                <a:gd name="T17" fmla="*/ 153 h 499"/>
                <a:gd name="T18" fmla="*/ 209 w 2033"/>
                <a:gd name="T19" fmla="*/ 273 h 499"/>
                <a:gd name="T20" fmla="*/ 401 w 2033"/>
                <a:gd name="T21" fmla="*/ 359 h 499"/>
                <a:gd name="T22" fmla="*/ 777 w 2033"/>
                <a:gd name="T23" fmla="*/ 359 h 499"/>
                <a:gd name="T24" fmla="*/ 2033 w 2033"/>
                <a:gd name="T25" fmla="*/ 499 h 499"/>
                <a:gd name="T26" fmla="*/ 2033 w 2033"/>
                <a:gd name="T27" fmla="*/ 499 h 499"/>
                <a:gd name="T28" fmla="*/ 1991 w 2033"/>
                <a:gd name="T29" fmla="*/ 493 h 499"/>
                <a:gd name="T30" fmla="*/ 676 w 2033"/>
                <a:gd name="T31" fmla="*/ 243 h 499"/>
                <a:gd name="T32" fmla="*/ 514 w 2033"/>
                <a:gd name="T33" fmla="*/ 159 h 499"/>
                <a:gd name="T34" fmla="*/ 425 w 2033"/>
                <a:gd name="T35" fmla="*/ 110 h 499"/>
                <a:gd name="T36" fmla="*/ 365 w 2033"/>
                <a:gd name="T37" fmla="*/ 92 h 499"/>
                <a:gd name="T38" fmla="*/ 281 w 2033"/>
                <a:gd name="T39" fmla="*/ 61 h 499"/>
                <a:gd name="T40" fmla="*/ 186 w 2033"/>
                <a:gd name="T41" fmla="*/ 18 h 499"/>
                <a:gd name="T42" fmla="*/ 186 w 2033"/>
                <a:gd name="T43" fmla="*/ 18 h 49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1991" y="493"/>
                  </a:lnTo>
                  <a:lnTo>
                    <a:pt x="676" y="243"/>
                  </a:lnTo>
                  <a:lnTo>
                    <a:pt x="514" y="159"/>
                  </a:lnTo>
                  <a:lnTo>
                    <a:pt x="425" y="110"/>
                  </a:lnTo>
                  <a:lnTo>
                    <a:pt x="365" y="92"/>
                  </a:lnTo>
                  <a:lnTo>
                    <a:pt x="281" y="61"/>
                  </a:lnTo>
                  <a:lnTo>
                    <a:pt x="186" y="18"/>
                  </a:lnTo>
                  <a:close/>
                </a:path>
              </a:pathLst>
            </a:custGeom>
            <a:solidFill>
              <a:schemeClr val="bg2"/>
            </a:solidFill>
            <a:ln w="9525">
              <a:noFill/>
              <a:round/>
              <a:headEnd/>
              <a:tailEnd/>
            </a:ln>
          </p:spPr>
          <p:txBody>
            <a:bodyPr/>
            <a:lstStyle/>
            <a:p>
              <a:pPr>
                <a:defRPr/>
              </a:pPr>
              <a:endParaRPr lang="lv-LV"/>
            </a:p>
          </p:txBody>
        </p:sp>
        <p:sp>
          <p:nvSpPr>
            <p:cNvPr id="20" name="Freeform 18"/>
            <p:cNvSpPr>
              <a:spLocks/>
            </p:cNvSpPr>
            <p:nvPr userDrawn="1"/>
          </p:nvSpPr>
          <p:spPr bwMode="auto">
            <a:xfrm>
              <a:off x="1830" y="3823"/>
              <a:ext cx="71" cy="61"/>
            </a:xfrm>
            <a:custGeom>
              <a:avLst/>
              <a:gdLst>
                <a:gd name="T0" fmla="*/ 0 w 71"/>
                <a:gd name="T1" fmla="*/ 18 h 60"/>
                <a:gd name="T2" fmla="*/ 6 w 71"/>
                <a:gd name="T3" fmla="*/ 18 h 60"/>
                <a:gd name="T4" fmla="*/ 12 w 71"/>
                <a:gd name="T5" fmla="*/ 12 h 60"/>
                <a:gd name="T6" fmla="*/ 6 w 71"/>
                <a:gd name="T7" fmla="*/ 6 h 60"/>
                <a:gd name="T8" fmla="*/ 0 w 71"/>
                <a:gd name="T9" fmla="*/ 0 h 60"/>
                <a:gd name="T10" fmla="*/ 29 w 71"/>
                <a:gd name="T11" fmla="*/ 18 h 60"/>
                <a:gd name="T12" fmla="*/ 53 w 71"/>
                <a:gd name="T13" fmla="*/ 18 h 60"/>
                <a:gd name="T14" fmla="*/ 59 w 71"/>
                <a:gd name="T15" fmla="*/ 32 h 60"/>
                <a:gd name="T16" fmla="*/ 65 w 71"/>
                <a:gd name="T17" fmla="*/ 44 h 60"/>
                <a:gd name="T18" fmla="*/ 71 w 71"/>
                <a:gd name="T19" fmla="*/ 56 h 60"/>
                <a:gd name="T20" fmla="*/ 71 w 71"/>
                <a:gd name="T21" fmla="*/ 62 h 60"/>
                <a:gd name="T22" fmla="*/ 59 w 71"/>
                <a:gd name="T23" fmla="*/ 56 h 60"/>
                <a:gd name="T24" fmla="*/ 47 w 71"/>
                <a:gd name="T25" fmla="*/ 44 h 60"/>
                <a:gd name="T26" fmla="*/ 23 w 71"/>
                <a:gd name="T27" fmla="*/ 32 h 60"/>
                <a:gd name="T28" fmla="*/ 23 w 71"/>
                <a:gd name="T29" fmla="*/ 38 h 60"/>
                <a:gd name="T30" fmla="*/ 18 w 71"/>
                <a:gd name="T31" fmla="*/ 44 h 60"/>
                <a:gd name="T32" fmla="*/ 12 w 71"/>
                <a:gd name="T33" fmla="*/ 50 h 60"/>
                <a:gd name="T34" fmla="*/ 6 w 71"/>
                <a:gd name="T35" fmla="*/ 50 h 60"/>
                <a:gd name="T36" fmla="*/ 6 w 71"/>
                <a:gd name="T37" fmla="*/ 50 h 60"/>
                <a:gd name="T38" fmla="*/ 6 w 71"/>
                <a:gd name="T39" fmla="*/ 38 h 60"/>
                <a:gd name="T40" fmla="*/ 0 w 71"/>
                <a:gd name="T41" fmla="*/ 18 h 60"/>
                <a:gd name="T42" fmla="*/ 0 w 71"/>
                <a:gd name="T43" fmla="*/ 18 h 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36"/>
                  </a:lnTo>
                  <a:lnTo>
                    <a:pt x="0" y="18"/>
                  </a:lnTo>
                  <a:close/>
                </a:path>
              </a:pathLst>
            </a:custGeom>
            <a:solidFill>
              <a:schemeClr val="bg2"/>
            </a:solidFill>
            <a:ln w="9525">
              <a:noFill/>
              <a:round/>
              <a:headEnd/>
              <a:tailEnd/>
            </a:ln>
          </p:spPr>
          <p:txBody>
            <a:bodyPr/>
            <a:lstStyle/>
            <a:p>
              <a:pPr>
                <a:defRPr/>
              </a:pPr>
              <a:endParaRPr lang="lv-LV"/>
            </a:p>
          </p:txBody>
        </p:sp>
        <p:sp>
          <p:nvSpPr>
            <p:cNvPr id="21" name="Freeform 19"/>
            <p:cNvSpPr>
              <a:spLocks/>
            </p:cNvSpPr>
            <p:nvPr userDrawn="1"/>
          </p:nvSpPr>
          <p:spPr bwMode="auto">
            <a:xfrm>
              <a:off x="855" y="3842"/>
              <a:ext cx="161" cy="164"/>
            </a:xfrm>
            <a:custGeom>
              <a:avLst/>
              <a:gdLst>
                <a:gd name="T0" fmla="*/ 30 w 161"/>
                <a:gd name="T1" fmla="*/ 0 h 162"/>
                <a:gd name="T2" fmla="*/ 48 w 161"/>
                <a:gd name="T3" fmla="*/ 6 h 162"/>
                <a:gd name="T4" fmla="*/ 72 w 161"/>
                <a:gd name="T5" fmla="*/ 6 h 162"/>
                <a:gd name="T6" fmla="*/ 114 w 161"/>
                <a:gd name="T7" fmla="*/ 12 h 162"/>
                <a:gd name="T8" fmla="*/ 96 w 161"/>
                <a:gd name="T9" fmla="*/ 56 h 162"/>
                <a:gd name="T10" fmla="*/ 96 w 161"/>
                <a:gd name="T11" fmla="*/ 62 h 162"/>
                <a:gd name="T12" fmla="*/ 102 w 161"/>
                <a:gd name="T13" fmla="*/ 74 h 162"/>
                <a:gd name="T14" fmla="*/ 108 w 161"/>
                <a:gd name="T15" fmla="*/ 86 h 162"/>
                <a:gd name="T16" fmla="*/ 120 w 161"/>
                <a:gd name="T17" fmla="*/ 98 h 162"/>
                <a:gd name="T18" fmla="*/ 143 w 161"/>
                <a:gd name="T19" fmla="*/ 116 h 162"/>
                <a:gd name="T20" fmla="*/ 155 w 161"/>
                <a:gd name="T21" fmla="*/ 142 h 162"/>
                <a:gd name="T22" fmla="*/ 161 w 161"/>
                <a:gd name="T23" fmla="*/ 160 h 162"/>
                <a:gd name="T24" fmla="*/ 161 w 161"/>
                <a:gd name="T25" fmla="*/ 166 h 162"/>
                <a:gd name="T26" fmla="*/ 96 w 161"/>
                <a:gd name="T27" fmla="*/ 104 h 162"/>
                <a:gd name="T28" fmla="*/ 30 w 161"/>
                <a:gd name="T29" fmla="*/ 56 h 162"/>
                <a:gd name="T30" fmla="*/ 0 w 161"/>
                <a:gd name="T31" fmla="*/ 0 h 162"/>
                <a:gd name="T32" fmla="*/ 30 w 161"/>
                <a:gd name="T33" fmla="*/ 0 h 162"/>
                <a:gd name="T34" fmla="*/ 30 w 161"/>
                <a:gd name="T35" fmla="*/ 0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close/>
                </a:path>
              </a:pathLst>
            </a:custGeom>
            <a:solidFill>
              <a:schemeClr val="bg2"/>
            </a:solidFill>
            <a:ln w="9525">
              <a:noFill/>
              <a:round/>
              <a:headEnd/>
              <a:tailEnd/>
            </a:ln>
          </p:spPr>
          <p:txBody>
            <a:bodyPr/>
            <a:lstStyle/>
            <a:p>
              <a:pPr>
                <a:defRPr/>
              </a:pPr>
              <a:endParaRPr lang="lv-LV"/>
            </a:p>
          </p:txBody>
        </p:sp>
        <p:sp>
          <p:nvSpPr>
            <p:cNvPr id="22" name="Freeform 20"/>
            <p:cNvSpPr>
              <a:spLocks/>
            </p:cNvSpPr>
            <p:nvPr userDrawn="1"/>
          </p:nvSpPr>
          <p:spPr bwMode="auto">
            <a:xfrm>
              <a:off x="706" y="3854"/>
              <a:ext cx="59" cy="61"/>
            </a:xfrm>
            <a:custGeom>
              <a:avLst/>
              <a:gdLst>
                <a:gd name="T0" fmla="*/ 59 w 59"/>
                <a:gd name="T1" fmla="*/ 6 h 60"/>
                <a:gd name="T2" fmla="*/ 41 w 59"/>
                <a:gd name="T3" fmla="*/ 32 h 60"/>
                <a:gd name="T4" fmla="*/ 41 w 59"/>
                <a:gd name="T5" fmla="*/ 38 h 60"/>
                <a:gd name="T6" fmla="*/ 47 w 59"/>
                <a:gd name="T7" fmla="*/ 44 h 60"/>
                <a:gd name="T8" fmla="*/ 53 w 59"/>
                <a:gd name="T9" fmla="*/ 56 h 60"/>
                <a:gd name="T10" fmla="*/ 53 w 59"/>
                <a:gd name="T11" fmla="*/ 62 h 60"/>
                <a:gd name="T12" fmla="*/ 47 w 59"/>
                <a:gd name="T13" fmla="*/ 56 h 60"/>
                <a:gd name="T14" fmla="*/ 35 w 59"/>
                <a:gd name="T15" fmla="*/ 50 h 60"/>
                <a:gd name="T16" fmla="*/ 23 w 59"/>
                <a:gd name="T17" fmla="*/ 38 h 60"/>
                <a:gd name="T18" fmla="*/ 17 w 59"/>
                <a:gd name="T19" fmla="*/ 32 h 60"/>
                <a:gd name="T20" fmla="*/ 0 w 59"/>
                <a:gd name="T21" fmla="*/ 0 h 60"/>
                <a:gd name="T22" fmla="*/ 59 w 59"/>
                <a:gd name="T23" fmla="*/ 6 h 60"/>
                <a:gd name="T24" fmla="*/ 59 w 59"/>
                <a:gd name="T25" fmla="*/ 6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close/>
                </a:path>
              </a:pathLst>
            </a:custGeom>
            <a:solidFill>
              <a:schemeClr val="bg2"/>
            </a:solidFill>
            <a:ln w="9525">
              <a:noFill/>
              <a:round/>
              <a:headEnd/>
              <a:tailEnd/>
            </a:ln>
          </p:spPr>
          <p:txBody>
            <a:bodyPr/>
            <a:lstStyle/>
            <a:p>
              <a:pPr>
                <a:defRPr/>
              </a:pPr>
              <a:endParaRPr lang="lv-LV"/>
            </a:p>
          </p:txBody>
        </p:sp>
        <p:sp>
          <p:nvSpPr>
            <p:cNvPr id="23" name="Freeform 21"/>
            <p:cNvSpPr>
              <a:spLocks/>
            </p:cNvSpPr>
            <p:nvPr userDrawn="1"/>
          </p:nvSpPr>
          <p:spPr bwMode="auto">
            <a:xfrm>
              <a:off x="395" y="3811"/>
              <a:ext cx="245" cy="207"/>
            </a:xfrm>
            <a:custGeom>
              <a:avLst/>
              <a:gdLst>
                <a:gd name="T0" fmla="*/ 233 w 245"/>
                <a:gd name="T1" fmla="*/ 38 h 204"/>
                <a:gd name="T2" fmla="*/ 245 w 245"/>
                <a:gd name="T3" fmla="*/ 44 h 204"/>
                <a:gd name="T4" fmla="*/ 209 w 245"/>
                <a:gd name="T5" fmla="*/ 86 h 204"/>
                <a:gd name="T6" fmla="*/ 143 w 245"/>
                <a:gd name="T7" fmla="*/ 136 h 204"/>
                <a:gd name="T8" fmla="*/ 167 w 245"/>
                <a:gd name="T9" fmla="*/ 160 h 204"/>
                <a:gd name="T10" fmla="*/ 179 w 245"/>
                <a:gd name="T11" fmla="*/ 210 h 204"/>
                <a:gd name="T12" fmla="*/ 77 w 245"/>
                <a:gd name="T13" fmla="*/ 136 h 204"/>
                <a:gd name="T14" fmla="*/ 47 w 245"/>
                <a:gd name="T15" fmla="*/ 86 h 204"/>
                <a:gd name="T16" fmla="*/ 89 w 245"/>
                <a:gd name="T17" fmla="*/ 68 h 204"/>
                <a:gd name="T18" fmla="*/ 59 w 245"/>
                <a:gd name="T19" fmla="*/ 38 h 204"/>
                <a:gd name="T20" fmla="*/ 0 w 245"/>
                <a:gd name="T21" fmla="*/ 12 h 204"/>
                <a:gd name="T22" fmla="*/ 0 w 245"/>
                <a:gd name="T23" fmla="*/ 0 h 204"/>
                <a:gd name="T24" fmla="*/ 6 w 245"/>
                <a:gd name="T25" fmla="*/ 0 h 204"/>
                <a:gd name="T26" fmla="*/ 12 w 245"/>
                <a:gd name="T27" fmla="*/ 0 h 204"/>
                <a:gd name="T28" fmla="*/ 47 w 245"/>
                <a:gd name="T29" fmla="*/ 6 h 204"/>
                <a:gd name="T30" fmla="*/ 77 w 245"/>
                <a:gd name="T31" fmla="*/ 6 h 204"/>
                <a:gd name="T32" fmla="*/ 83 w 245"/>
                <a:gd name="T33" fmla="*/ 6 h 204"/>
                <a:gd name="T34" fmla="*/ 89 w 245"/>
                <a:gd name="T35" fmla="*/ 6 h 204"/>
                <a:gd name="T36" fmla="*/ 101 w 245"/>
                <a:gd name="T37" fmla="*/ 12 h 204"/>
                <a:gd name="T38" fmla="*/ 125 w 245"/>
                <a:gd name="T39" fmla="*/ 12 h 204"/>
                <a:gd name="T40" fmla="*/ 143 w 245"/>
                <a:gd name="T41" fmla="*/ 18 h 204"/>
                <a:gd name="T42" fmla="*/ 149 w 245"/>
                <a:gd name="T43" fmla="*/ 18 h 204"/>
                <a:gd name="T44" fmla="*/ 149 w 245"/>
                <a:gd name="T45" fmla="*/ 18 h 204"/>
                <a:gd name="T46" fmla="*/ 203 w 245"/>
                <a:gd name="T47" fmla="*/ 24 h 204"/>
                <a:gd name="T48" fmla="*/ 233 w 245"/>
                <a:gd name="T49" fmla="*/ 38 h 204"/>
                <a:gd name="T50" fmla="*/ 233 w 245"/>
                <a:gd name="T51" fmla="*/ 38 h 2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203" y="24"/>
                  </a:lnTo>
                  <a:lnTo>
                    <a:pt x="233" y="36"/>
                  </a:lnTo>
                  <a:close/>
                </a:path>
              </a:pathLst>
            </a:custGeom>
            <a:solidFill>
              <a:schemeClr val="bg2"/>
            </a:solidFill>
            <a:ln w="9525">
              <a:noFill/>
              <a:round/>
              <a:headEnd/>
              <a:tailEnd/>
            </a:ln>
          </p:spPr>
          <p:txBody>
            <a:bodyPr/>
            <a:lstStyle/>
            <a:p>
              <a:pPr>
                <a:defRPr/>
              </a:pPr>
              <a:endParaRPr lang="lv-LV"/>
            </a:p>
          </p:txBody>
        </p:sp>
      </p:grpSp>
      <p:sp>
        <p:nvSpPr>
          <p:cNvPr id="14358" name="Rectangle 22"/>
          <p:cNvSpPr>
            <a:spLocks noGrp="1" noChangeArrowheads="1"/>
          </p:cNvSpPr>
          <p:nvPr>
            <p:ph type="ctrTitle" sz="quarter"/>
          </p:nvPr>
        </p:nvSpPr>
        <p:spPr>
          <a:xfrm>
            <a:off x="457200" y="1447800"/>
            <a:ext cx="8229600" cy="1736725"/>
          </a:xfrm>
        </p:spPr>
        <p:txBody>
          <a:bodyPr/>
          <a:lstStyle>
            <a:lvl1pPr>
              <a:defRPr sz="5400"/>
            </a:lvl1pPr>
          </a:lstStyle>
          <a:p>
            <a:r>
              <a:rPr lang="en-US"/>
              <a:t>Click to edit Master title style</a:t>
            </a:r>
          </a:p>
        </p:txBody>
      </p:sp>
      <p:sp>
        <p:nvSpPr>
          <p:cNvPr id="14359"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r>
              <a:rPr lang="en-US"/>
              <a:t>Click to edit Master subtitle style</a:t>
            </a:r>
          </a:p>
        </p:txBody>
      </p:sp>
      <p:sp>
        <p:nvSpPr>
          <p:cNvPr id="24" name="Rectangle 24"/>
          <p:cNvSpPr>
            <a:spLocks noGrp="1" noChangeArrowheads="1"/>
          </p:cNvSpPr>
          <p:nvPr>
            <p:ph type="dt" sz="quarter" idx="10"/>
          </p:nvPr>
        </p:nvSpPr>
        <p:spPr/>
        <p:txBody>
          <a:bodyPr/>
          <a:lstStyle>
            <a:lvl1pPr>
              <a:defRPr/>
            </a:lvl1pPr>
          </a:lstStyle>
          <a:p>
            <a:pPr>
              <a:defRPr/>
            </a:pPr>
            <a:endParaRPr lang="en-US"/>
          </a:p>
        </p:txBody>
      </p:sp>
      <p:sp>
        <p:nvSpPr>
          <p:cNvPr id="25" name="Rectangle 25"/>
          <p:cNvSpPr>
            <a:spLocks noGrp="1" noChangeArrowheads="1"/>
          </p:cNvSpPr>
          <p:nvPr>
            <p:ph type="sldNum" sz="quarter" idx="11"/>
          </p:nvPr>
        </p:nvSpPr>
        <p:spPr/>
        <p:txBody>
          <a:bodyPr/>
          <a:lstStyle>
            <a:lvl1pPr>
              <a:defRPr/>
            </a:lvl1pPr>
          </a:lstStyle>
          <a:p>
            <a:pPr>
              <a:defRPr/>
            </a:pPr>
            <a:fld id="{32228DD2-A12A-4EF5-B427-4A65F7CB20A0}" type="slidenum">
              <a:rPr lang="en-US"/>
              <a:pPr>
                <a:defRPr/>
              </a:pPr>
              <a:t>‹#›</a:t>
            </a:fld>
            <a:endParaRPr lang="en-US"/>
          </a:p>
        </p:txBody>
      </p:sp>
      <p:sp>
        <p:nvSpPr>
          <p:cNvPr id="26" name="Rectangle 26"/>
          <p:cNvSpPr>
            <a:spLocks noGrp="1" noChangeArrowheads="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75C8E271-2C15-4822-B166-6CA2978430C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55CA0F6C-A5B5-43AB-B4E7-3CED8AD0C0C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7525B05A-29E2-4F9A-9C2F-195CD8F0DE4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24300"/>
            <a:ext cx="4038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24"/>
          <p:cNvSpPr>
            <a:spLocks noGrp="1" noChangeArrowheads="1"/>
          </p:cNvSpPr>
          <p:nvPr>
            <p:ph type="dt" sz="half" idx="10"/>
          </p:nvPr>
        </p:nvSpPr>
        <p:spPr>
          <a:ln/>
        </p:spPr>
        <p:txBody>
          <a:bodyPr/>
          <a:lstStyle>
            <a:lvl1pPr>
              <a:defRPr/>
            </a:lvl1pPr>
          </a:lstStyle>
          <a:p>
            <a:pPr>
              <a:defRPr/>
            </a:pPr>
            <a:endParaRPr lang="en-US"/>
          </a:p>
        </p:txBody>
      </p:sp>
      <p:sp>
        <p:nvSpPr>
          <p:cNvPr id="7" name="Rectangle 25"/>
          <p:cNvSpPr>
            <a:spLocks noGrp="1" noChangeArrowheads="1"/>
          </p:cNvSpPr>
          <p:nvPr>
            <p:ph type="ftr" sz="quarter" idx="11"/>
          </p:nvPr>
        </p:nvSpPr>
        <p:spPr>
          <a:ln/>
        </p:spPr>
        <p:txBody>
          <a:bodyPr/>
          <a:lstStyle>
            <a:lvl1pPr>
              <a:defRPr/>
            </a:lvl1pPr>
          </a:lstStyle>
          <a:p>
            <a:pPr>
              <a:defRPr/>
            </a:pPr>
            <a:endParaRPr lang="en-US"/>
          </a:p>
        </p:txBody>
      </p:sp>
      <p:sp>
        <p:nvSpPr>
          <p:cNvPr id="8" name="Rectangle 26"/>
          <p:cNvSpPr>
            <a:spLocks noGrp="1" noChangeArrowheads="1"/>
          </p:cNvSpPr>
          <p:nvPr>
            <p:ph type="sldNum" sz="quarter" idx="12"/>
          </p:nvPr>
        </p:nvSpPr>
        <p:spPr>
          <a:ln/>
        </p:spPr>
        <p:txBody>
          <a:bodyPr/>
          <a:lstStyle>
            <a:lvl1pPr>
              <a:defRPr/>
            </a:lvl1pPr>
          </a:lstStyle>
          <a:p>
            <a:pPr>
              <a:defRPr/>
            </a:pPr>
            <a:fld id="{A7E9AED2-6816-4B57-BF0D-BD781A8A8B1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6C88B0B1-4827-46E3-8299-0D70A7BA0AC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D094496F-EEC9-4A26-BBA1-7834F52B7F5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F83E85F5-897B-4D27-AECE-2BF2331AA1C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4"/>
          <p:cNvSpPr>
            <a:spLocks noGrp="1" noChangeArrowheads="1"/>
          </p:cNvSpPr>
          <p:nvPr>
            <p:ph type="dt" sz="half" idx="10"/>
          </p:nvPr>
        </p:nvSpPr>
        <p:spPr>
          <a:ln/>
        </p:spPr>
        <p:txBody>
          <a:bodyPr/>
          <a:lstStyle>
            <a:lvl1pPr>
              <a:defRPr/>
            </a:lvl1pPr>
          </a:lstStyle>
          <a:p>
            <a:pPr>
              <a:defRPr/>
            </a:pPr>
            <a:endParaRPr lang="en-US"/>
          </a:p>
        </p:txBody>
      </p:sp>
      <p:sp>
        <p:nvSpPr>
          <p:cNvPr id="8" name="Rectangle 25"/>
          <p:cNvSpPr>
            <a:spLocks noGrp="1" noChangeArrowheads="1"/>
          </p:cNvSpPr>
          <p:nvPr>
            <p:ph type="ftr" sz="quarter" idx="11"/>
          </p:nvPr>
        </p:nvSpPr>
        <p:spPr>
          <a:ln/>
        </p:spPr>
        <p:txBody>
          <a:bodyPr/>
          <a:lstStyle>
            <a:lvl1pPr>
              <a:defRPr/>
            </a:lvl1pPr>
          </a:lstStyle>
          <a:p>
            <a:pPr>
              <a:defRPr/>
            </a:pPr>
            <a:endParaRPr lang="en-US"/>
          </a:p>
        </p:txBody>
      </p:sp>
      <p:sp>
        <p:nvSpPr>
          <p:cNvPr id="9" name="Rectangle 26"/>
          <p:cNvSpPr>
            <a:spLocks noGrp="1" noChangeArrowheads="1"/>
          </p:cNvSpPr>
          <p:nvPr>
            <p:ph type="sldNum" sz="quarter" idx="12"/>
          </p:nvPr>
        </p:nvSpPr>
        <p:spPr>
          <a:ln/>
        </p:spPr>
        <p:txBody>
          <a:bodyPr/>
          <a:lstStyle>
            <a:lvl1pPr>
              <a:defRPr/>
            </a:lvl1pPr>
          </a:lstStyle>
          <a:p>
            <a:pPr>
              <a:defRPr/>
            </a:pPr>
            <a:fld id="{9D720AA6-FC18-48B7-A0F0-31AABF3F117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4"/>
          <p:cNvSpPr>
            <a:spLocks noGrp="1" noChangeArrowheads="1"/>
          </p:cNvSpPr>
          <p:nvPr>
            <p:ph type="dt" sz="half" idx="10"/>
          </p:nvPr>
        </p:nvSpPr>
        <p:spPr>
          <a:ln/>
        </p:spPr>
        <p:txBody>
          <a:bodyPr/>
          <a:lstStyle>
            <a:lvl1pPr>
              <a:defRPr/>
            </a:lvl1pPr>
          </a:lstStyle>
          <a:p>
            <a:pPr>
              <a:defRPr/>
            </a:pPr>
            <a:endParaRPr lang="en-US"/>
          </a:p>
        </p:txBody>
      </p:sp>
      <p:sp>
        <p:nvSpPr>
          <p:cNvPr id="4" name="Rectangle 25"/>
          <p:cNvSpPr>
            <a:spLocks noGrp="1" noChangeArrowheads="1"/>
          </p:cNvSpPr>
          <p:nvPr>
            <p:ph type="ftr" sz="quarter" idx="11"/>
          </p:nvPr>
        </p:nvSpPr>
        <p:spPr>
          <a:ln/>
        </p:spPr>
        <p:txBody>
          <a:bodyPr/>
          <a:lstStyle>
            <a:lvl1pPr>
              <a:defRPr/>
            </a:lvl1pPr>
          </a:lstStyle>
          <a:p>
            <a:pPr>
              <a:defRPr/>
            </a:pPr>
            <a:endParaRPr lang="en-US"/>
          </a:p>
        </p:txBody>
      </p:sp>
      <p:sp>
        <p:nvSpPr>
          <p:cNvPr id="5" name="Rectangle 26"/>
          <p:cNvSpPr>
            <a:spLocks noGrp="1" noChangeArrowheads="1"/>
          </p:cNvSpPr>
          <p:nvPr>
            <p:ph type="sldNum" sz="quarter" idx="12"/>
          </p:nvPr>
        </p:nvSpPr>
        <p:spPr>
          <a:ln/>
        </p:spPr>
        <p:txBody>
          <a:bodyPr/>
          <a:lstStyle>
            <a:lvl1pPr>
              <a:defRPr/>
            </a:lvl1pPr>
          </a:lstStyle>
          <a:p>
            <a:pPr>
              <a:defRPr/>
            </a:pPr>
            <a:fld id="{7A469CAB-CF6C-4EDB-85DB-431B136808B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4"/>
          <p:cNvSpPr>
            <a:spLocks noGrp="1" noChangeArrowheads="1"/>
          </p:cNvSpPr>
          <p:nvPr>
            <p:ph type="dt" sz="half" idx="10"/>
          </p:nvPr>
        </p:nvSpPr>
        <p:spPr>
          <a:ln/>
        </p:spPr>
        <p:txBody>
          <a:bodyPr/>
          <a:lstStyle>
            <a:lvl1pPr>
              <a:defRPr/>
            </a:lvl1pPr>
          </a:lstStyle>
          <a:p>
            <a:pPr>
              <a:defRPr/>
            </a:pPr>
            <a:endParaRPr lang="en-US"/>
          </a:p>
        </p:txBody>
      </p:sp>
      <p:sp>
        <p:nvSpPr>
          <p:cNvPr id="3" name="Rectangle 25"/>
          <p:cNvSpPr>
            <a:spLocks noGrp="1" noChangeArrowheads="1"/>
          </p:cNvSpPr>
          <p:nvPr>
            <p:ph type="ftr" sz="quarter" idx="11"/>
          </p:nvPr>
        </p:nvSpPr>
        <p:spPr>
          <a:ln/>
        </p:spPr>
        <p:txBody>
          <a:bodyPr/>
          <a:lstStyle>
            <a:lvl1pPr>
              <a:defRPr/>
            </a:lvl1pPr>
          </a:lstStyle>
          <a:p>
            <a:pPr>
              <a:defRPr/>
            </a:pPr>
            <a:endParaRPr lang="en-US"/>
          </a:p>
        </p:txBody>
      </p:sp>
      <p:sp>
        <p:nvSpPr>
          <p:cNvPr id="4" name="Rectangle 26"/>
          <p:cNvSpPr>
            <a:spLocks noGrp="1" noChangeArrowheads="1"/>
          </p:cNvSpPr>
          <p:nvPr>
            <p:ph type="sldNum" sz="quarter" idx="12"/>
          </p:nvPr>
        </p:nvSpPr>
        <p:spPr>
          <a:ln/>
        </p:spPr>
        <p:txBody>
          <a:bodyPr/>
          <a:lstStyle>
            <a:lvl1pPr>
              <a:defRPr/>
            </a:lvl1pPr>
          </a:lstStyle>
          <a:p>
            <a:pPr>
              <a:defRPr/>
            </a:pPr>
            <a:fld id="{313893F4-CA2C-4D9F-9449-679BE53CE9B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B1F9E5DA-8D72-4919-93FF-7256A251F75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84D4C6E4-809E-4CA5-860B-09DA3338946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8000"/>
            <a:chOff x="0" y="0"/>
            <a:chExt cx="5760" cy="4320"/>
          </a:xfrm>
        </p:grpSpPr>
        <p:sp>
          <p:nvSpPr>
            <p:cNvPr id="1049" name="Freeform 3"/>
            <p:cNvSpPr>
              <a:spLocks/>
            </p:cNvSpPr>
            <p:nvPr/>
          </p:nvSpPr>
          <p:spPr bwMode="hidden">
            <a:xfrm>
              <a:off x="0" y="3072"/>
              <a:ext cx="5760" cy="1248"/>
            </a:xfrm>
            <a:custGeom>
              <a:avLst/>
              <a:gdLst>
                <a:gd name="T0" fmla="*/ 5505 w 6027"/>
                <a:gd name="T1" fmla="*/ 678 h 2296"/>
                <a:gd name="T2" fmla="*/ 0 w 6027"/>
                <a:gd name="T3" fmla="*/ 678 h 2296"/>
                <a:gd name="T4" fmla="*/ 0 w 6027"/>
                <a:gd name="T5" fmla="*/ 0 h 2296"/>
                <a:gd name="T6" fmla="*/ 5505 w 6027"/>
                <a:gd name="T7" fmla="*/ 0 h 2296"/>
                <a:gd name="T8" fmla="*/ 5505 w 6027"/>
                <a:gd name="T9" fmla="*/ 678 h 2296"/>
                <a:gd name="T10" fmla="*/ 5505 w 6027"/>
                <a:gd name="T11" fmla="*/ 678 h 22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7" h="2296">
                  <a:moveTo>
                    <a:pt x="6027" y="2296"/>
                  </a:moveTo>
                  <a:lnTo>
                    <a:pt x="0" y="2296"/>
                  </a:lnTo>
                  <a:lnTo>
                    <a:pt x="0" y="0"/>
                  </a:lnTo>
                  <a:lnTo>
                    <a:pt x="6027" y="0"/>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lv-LV"/>
            </a:p>
          </p:txBody>
        </p:sp>
        <p:sp>
          <p:nvSpPr>
            <p:cNvPr id="13316"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pPr eaLnBrk="0" hangingPunct="0">
                <a:defRPr/>
              </a:pPr>
              <a:endParaRPr lang="en-US"/>
            </a:p>
          </p:txBody>
        </p:sp>
      </p:grpSp>
      <p:sp>
        <p:nvSpPr>
          <p:cNvPr id="1027" name="Freeform 5"/>
          <p:cNvSpPr>
            <a:spLocks/>
          </p:cNvSpPr>
          <p:nvPr/>
        </p:nvSpPr>
        <p:spPr bwMode="hidden">
          <a:xfrm>
            <a:off x="6248400" y="6262688"/>
            <a:ext cx="2895600" cy="609600"/>
          </a:xfrm>
          <a:custGeom>
            <a:avLst/>
            <a:gdLst>
              <a:gd name="T0" fmla="*/ 1458681169 w 5748"/>
              <a:gd name="T1" fmla="*/ 1510618537 h 246"/>
              <a:gd name="T2" fmla="*/ 0 w 5748"/>
              <a:gd name="T3" fmla="*/ 1510618537 h 246"/>
              <a:gd name="T4" fmla="*/ 0 w 5748"/>
              <a:gd name="T5" fmla="*/ 0 h 246"/>
              <a:gd name="T6" fmla="*/ 1458681169 w 5748"/>
              <a:gd name="T7" fmla="*/ 0 h 246"/>
              <a:gd name="T8" fmla="*/ 1458681169 w 5748"/>
              <a:gd name="T9" fmla="*/ 1510618537 h 246"/>
              <a:gd name="T10" fmla="*/ 1458681169 w 5748"/>
              <a:gd name="T11" fmla="*/ 1510618537 h 2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8" h="246">
                <a:moveTo>
                  <a:pt x="5748" y="246"/>
                </a:moveTo>
                <a:lnTo>
                  <a:pt x="0" y="246"/>
                </a:lnTo>
                <a:lnTo>
                  <a:pt x="0" y="0"/>
                </a:lnTo>
                <a:lnTo>
                  <a:pt x="5748" y="0"/>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pPr>
              <a:defRPr/>
            </a:pPr>
            <a:endParaRPr lang="lv-LV"/>
          </a:p>
        </p:txBody>
      </p:sp>
      <p:grpSp>
        <p:nvGrpSpPr>
          <p:cNvPr id="1028" name="Group 6"/>
          <p:cNvGrpSpPr>
            <a:grpSpLocks/>
          </p:cNvGrpSpPr>
          <p:nvPr/>
        </p:nvGrpSpPr>
        <p:grpSpPr bwMode="auto">
          <a:xfrm>
            <a:off x="0" y="6019800"/>
            <a:ext cx="7848600" cy="857250"/>
            <a:chOff x="0" y="3792"/>
            <a:chExt cx="4944" cy="540"/>
          </a:xfrm>
        </p:grpSpPr>
        <p:sp>
          <p:nvSpPr>
            <p:cNvPr id="13319"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eaLnBrk="0" hangingPunct="0">
                <a:defRPr/>
              </a:pPr>
              <a:endParaRPr lang="en-US"/>
            </a:p>
          </p:txBody>
        </p:sp>
        <p:grpSp>
          <p:nvGrpSpPr>
            <p:cNvPr id="1042" name="Group 8"/>
            <p:cNvGrpSpPr>
              <a:grpSpLocks/>
            </p:cNvGrpSpPr>
            <p:nvPr userDrawn="1"/>
          </p:nvGrpSpPr>
          <p:grpSpPr bwMode="auto">
            <a:xfrm>
              <a:off x="2486" y="3792"/>
              <a:ext cx="2458" cy="540"/>
              <a:chOff x="2486" y="3792"/>
              <a:chExt cx="2458" cy="540"/>
            </a:xfrm>
          </p:grpSpPr>
          <p:sp>
            <p:nvSpPr>
              <p:cNvPr id="1044" name="Freeform 9"/>
              <p:cNvSpPr>
                <a:spLocks/>
              </p:cNvSpPr>
              <p:nvPr userDrawn="1"/>
            </p:nvSpPr>
            <p:spPr bwMode="ltGray">
              <a:xfrm>
                <a:off x="3948" y="3799"/>
                <a:ext cx="996" cy="533"/>
              </a:xfrm>
              <a:custGeom>
                <a:avLst/>
                <a:gdLst>
                  <a:gd name="T0" fmla="*/ 636 w 996"/>
                  <a:gd name="T1" fmla="*/ 373 h 533"/>
                  <a:gd name="T2" fmla="*/ 495 w 996"/>
                  <a:gd name="T3" fmla="*/ 370 h 533"/>
                  <a:gd name="T4" fmla="*/ 280 w 996"/>
                  <a:gd name="T5" fmla="*/ 249 h 533"/>
                  <a:gd name="T6" fmla="*/ 127 w 996"/>
                  <a:gd name="T7" fmla="*/ 66 h 533"/>
                  <a:gd name="T8" fmla="*/ 0 w 996"/>
                  <a:gd name="T9" fmla="*/ 0 h 533"/>
                  <a:gd name="T10" fmla="*/ 22 w 996"/>
                  <a:gd name="T11" fmla="*/ 26 h 533"/>
                  <a:gd name="T12" fmla="*/ 0 w 996"/>
                  <a:gd name="T13" fmla="*/ 65 h 533"/>
                  <a:gd name="T14" fmla="*/ 30 w 996"/>
                  <a:gd name="T15" fmla="*/ 119 h 533"/>
                  <a:gd name="T16" fmla="*/ 75 w 996"/>
                  <a:gd name="T17" fmla="*/ 243 h 533"/>
                  <a:gd name="T18" fmla="*/ 45 w 996"/>
                  <a:gd name="T19" fmla="*/ 422 h 533"/>
                  <a:gd name="T20" fmla="*/ 200 w 996"/>
                  <a:gd name="T21" fmla="*/ 329 h 533"/>
                  <a:gd name="T22" fmla="*/ 612 w 996"/>
                  <a:gd name="T23" fmla="*/ 533 h 533"/>
                  <a:gd name="T24" fmla="*/ 996 w 996"/>
                  <a:gd name="T25" fmla="*/ 529 h 533"/>
                  <a:gd name="T26" fmla="*/ 828 w 996"/>
                  <a:gd name="T27" fmla="*/ 473 h 533"/>
                  <a:gd name="T28" fmla="*/ 636 w 996"/>
                  <a:gd name="T29" fmla="*/ 373 h 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pPr>
                  <a:defRPr/>
                </a:pPr>
                <a:endParaRPr lang="lv-LV"/>
              </a:p>
            </p:txBody>
          </p:sp>
          <p:sp>
            <p:nvSpPr>
              <p:cNvPr id="1045" name="Freeform 10"/>
              <p:cNvSpPr>
                <a:spLocks/>
              </p:cNvSpPr>
              <p:nvPr userDrawn="1"/>
            </p:nvSpPr>
            <p:spPr bwMode="ltGray">
              <a:xfrm>
                <a:off x="2677" y="3792"/>
                <a:ext cx="186" cy="395"/>
              </a:xfrm>
              <a:custGeom>
                <a:avLst/>
                <a:gdLst>
                  <a:gd name="T0" fmla="*/ 36 w 186"/>
                  <a:gd name="T1" fmla="*/ 0 h 353"/>
                  <a:gd name="T2" fmla="*/ 54 w 186"/>
                  <a:gd name="T3" fmla="*/ 22 h 353"/>
                  <a:gd name="T4" fmla="*/ 24 w 186"/>
                  <a:gd name="T5" fmla="*/ 38 h 353"/>
                  <a:gd name="T6" fmla="*/ 18 w 186"/>
                  <a:gd name="T7" fmla="*/ 83 h 353"/>
                  <a:gd name="T8" fmla="*/ 42 w 186"/>
                  <a:gd name="T9" fmla="*/ 143 h 353"/>
                  <a:gd name="T10" fmla="*/ 48 w 186"/>
                  <a:gd name="T11" fmla="*/ 203 h 353"/>
                  <a:gd name="T12" fmla="*/ 0 w 186"/>
                  <a:gd name="T13" fmla="*/ 442 h 353"/>
                  <a:gd name="T14" fmla="*/ 54 w 186"/>
                  <a:gd name="T15" fmla="*/ 292 h 353"/>
                  <a:gd name="T16" fmla="*/ 84 w 186"/>
                  <a:gd name="T17" fmla="*/ 271 h 353"/>
                  <a:gd name="T18" fmla="*/ 126 w 186"/>
                  <a:gd name="T19" fmla="*/ 158 h 353"/>
                  <a:gd name="T20" fmla="*/ 144 w 186"/>
                  <a:gd name="T21" fmla="*/ 150 h 353"/>
                  <a:gd name="T22" fmla="*/ 144 w 186"/>
                  <a:gd name="T23" fmla="*/ 113 h 353"/>
                  <a:gd name="T24" fmla="*/ 186 w 186"/>
                  <a:gd name="T25" fmla="*/ 83 h 353"/>
                  <a:gd name="T26" fmla="*/ 162 w 186"/>
                  <a:gd name="T27" fmla="*/ 75 h 353"/>
                  <a:gd name="T28" fmla="*/ 36 w 186"/>
                  <a:gd name="T29" fmla="*/ 0 h 353"/>
                  <a:gd name="T30" fmla="*/ 36 w 186"/>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close/>
                  </a:path>
                </a:pathLst>
              </a:custGeom>
              <a:solidFill>
                <a:schemeClr val="bg2"/>
              </a:solidFill>
              <a:ln w="9525">
                <a:noFill/>
                <a:round/>
                <a:headEnd/>
                <a:tailEnd/>
              </a:ln>
            </p:spPr>
            <p:txBody>
              <a:bodyPr/>
              <a:lstStyle/>
              <a:p>
                <a:pPr>
                  <a:defRPr/>
                </a:pPr>
                <a:endParaRPr lang="lv-LV"/>
              </a:p>
            </p:txBody>
          </p:sp>
          <p:sp>
            <p:nvSpPr>
              <p:cNvPr id="1046" name="Freeform 11"/>
              <p:cNvSpPr>
                <a:spLocks/>
              </p:cNvSpPr>
              <p:nvPr userDrawn="1"/>
            </p:nvSpPr>
            <p:spPr bwMode="ltGray">
              <a:xfrm>
                <a:off x="3030" y="3893"/>
                <a:ext cx="378" cy="271"/>
              </a:xfrm>
              <a:custGeom>
                <a:avLst/>
                <a:gdLst>
                  <a:gd name="T0" fmla="*/ 18 w 378"/>
                  <a:gd name="T1" fmla="*/ 0 h 271"/>
                  <a:gd name="T2" fmla="*/ 12 w 378"/>
                  <a:gd name="T3" fmla="*/ 13 h 271"/>
                  <a:gd name="T4" fmla="*/ 0 w 378"/>
                  <a:gd name="T5" fmla="*/ 40 h 271"/>
                  <a:gd name="T6" fmla="*/ 60 w 378"/>
                  <a:gd name="T7" fmla="*/ 121 h 271"/>
                  <a:gd name="T8" fmla="*/ 310 w 378"/>
                  <a:gd name="T9" fmla="*/ 271 h 271"/>
                  <a:gd name="T10" fmla="*/ 290 w 378"/>
                  <a:gd name="T11" fmla="*/ 139 h 271"/>
                  <a:gd name="T12" fmla="*/ 378 w 378"/>
                  <a:gd name="T13" fmla="*/ 76 h 271"/>
                  <a:gd name="T14" fmla="*/ 251 w 378"/>
                  <a:gd name="T15" fmla="*/ 94 h 271"/>
                  <a:gd name="T16" fmla="*/ 90 w 378"/>
                  <a:gd name="T17" fmla="*/ 54 h 271"/>
                  <a:gd name="T18" fmla="*/ 18 w 378"/>
                  <a:gd name="T19" fmla="*/ 0 h 271"/>
                  <a:gd name="T20" fmla="*/ 18 w 378"/>
                  <a:gd name="T21" fmla="*/ 0 h 2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close/>
                  </a:path>
                </a:pathLst>
              </a:custGeom>
              <a:solidFill>
                <a:schemeClr val="bg2"/>
              </a:solidFill>
              <a:ln w="9525">
                <a:noFill/>
                <a:round/>
                <a:headEnd/>
                <a:tailEnd/>
              </a:ln>
            </p:spPr>
            <p:txBody>
              <a:bodyPr/>
              <a:lstStyle/>
              <a:p>
                <a:pPr>
                  <a:defRPr/>
                </a:pPr>
                <a:endParaRPr lang="lv-LV"/>
              </a:p>
            </p:txBody>
          </p:sp>
          <p:sp>
            <p:nvSpPr>
              <p:cNvPr id="1047" name="Freeform 12"/>
              <p:cNvSpPr>
                <a:spLocks/>
              </p:cNvSpPr>
              <p:nvPr userDrawn="1"/>
            </p:nvSpPr>
            <p:spPr bwMode="ltGray">
              <a:xfrm>
                <a:off x="3628" y="3866"/>
                <a:ext cx="155" cy="74"/>
              </a:xfrm>
              <a:custGeom>
                <a:avLst/>
                <a:gdLst>
                  <a:gd name="T0" fmla="*/ 114 w 155"/>
                  <a:gd name="T1" fmla="*/ 0 h 66"/>
                  <a:gd name="T2" fmla="*/ 0 w 155"/>
                  <a:gd name="T3" fmla="*/ 0 h 66"/>
                  <a:gd name="T4" fmla="*/ 0 w 155"/>
                  <a:gd name="T5" fmla="*/ 0 h 66"/>
                  <a:gd name="T6" fmla="*/ 6 w 155"/>
                  <a:gd name="T7" fmla="*/ 8 h 66"/>
                  <a:gd name="T8" fmla="*/ 6 w 155"/>
                  <a:gd name="T9" fmla="*/ 22 h 66"/>
                  <a:gd name="T10" fmla="*/ 0 w 155"/>
                  <a:gd name="T11" fmla="*/ 30 h 66"/>
                  <a:gd name="T12" fmla="*/ 78 w 155"/>
                  <a:gd name="T13" fmla="*/ 75 h 66"/>
                  <a:gd name="T14" fmla="*/ 96 w 155"/>
                  <a:gd name="T15" fmla="*/ 53 h 66"/>
                  <a:gd name="T16" fmla="*/ 155 w 155"/>
                  <a:gd name="T17" fmla="*/ 83 h 66"/>
                  <a:gd name="T18" fmla="*/ 126 w 155"/>
                  <a:gd name="T19" fmla="*/ 30 h 66"/>
                  <a:gd name="T20" fmla="*/ 149 w 155"/>
                  <a:gd name="T21" fmla="*/ 0 h 66"/>
                  <a:gd name="T22" fmla="*/ 114 w 155"/>
                  <a:gd name="T23" fmla="*/ 0 h 66"/>
                  <a:gd name="T24" fmla="*/ 114 w 155"/>
                  <a:gd name="T25" fmla="*/ 0 h 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5" h="66">
                    <a:moveTo>
                      <a:pt x="114" y="0"/>
                    </a:moveTo>
                    <a:lnTo>
                      <a:pt x="0" y="0"/>
                    </a:lnTo>
                    <a:lnTo>
                      <a:pt x="6" y="6"/>
                    </a:lnTo>
                    <a:lnTo>
                      <a:pt x="6" y="18"/>
                    </a:lnTo>
                    <a:lnTo>
                      <a:pt x="0" y="24"/>
                    </a:lnTo>
                    <a:lnTo>
                      <a:pt x="78" y="60"/>
                    </a:lnTo>
                    <a:lnTo>
                      <a:pt x="96" y="42"/>
                    </a:lnTo>
                    <a:lnTo>
                      <a:pt x="155" y="66"/>
                    </a:lnTo>
                    <a:lnTo>
                      <a:pt x="126" y="24"/>
                    </a:lnTo>
                    <a:lnTo>
                      <a:pt x="149" y="0"/>
                    </a:lnTo>
                    <a:lnTo>
                      <a:pt x="114" y="0"/>
                    </a:lnTo>
                    <a:close/>
                  </a:path>
                </a:pathLst>
              </a:custGeom>
              <a:solidFill>
                <a:schemeClr val="bg2"/>
              </a:solidFill>
              <a:ln w="9525">
                <a:noFill/>
                <a:round/>
                <a:headEnd/>
                <a:tailEnd/>
              </a:ln>
            </p:spPr>
            <p:txBody>
              <a:bodyPr/>
              <a:lstStyle/>
              <a:p>
                <a:pPr>
                  <a:defRPr/>
                </a:pPr>
                <a:endParaRPr lang="lv-LV"/>
              </a:p>
            </p:txBody>
          </p:sp>
          <p:sp>
            <p:nvSpPr>
              <p:cNvPr id="1048" name="Freeform 13"/>
              <p:cNvSpPr>
                <a:spLocks/>
              </p:cNvSpPr>
              <p:nvPr userDrawn="1"/>
            </p:nvSpPr>
            <p:spPr bwMode="ltGray">
              <a:xfrm>
                <a:off x="2486" y="3859"/>
                <a:ext cx="42" cy="81"/>
              </a:xfrm>
              <a:custGeom>
                <a:avLst/>
                <a:gdLst>
                  <a:gd name="T0" fmla="*/ 6 w 42"/>
                  <a:gd name="T1" fmla="*/ 46 h 72"/>
                  <a:gd name="T2" fmla="*/ 0 w 42"/>
                  <a:gd name="T3" fmla="*/ 23 h 72"/>
                  <a:gd name="T4" fmla="*/ 12 w 42"/>
                  <a:gd name="T5" fmla="*/ 8 h 72"/>
                  <a:gd name="T6" fmla="*/ 0 w 42"/>
                  <a:gd name="T7" fmla="*/ 8 h 72"/>
                  <a:gd name="T8" fmla="*/ 12 w 42"/>
                  <a:gd name="T9" fmla="*/ 8 h 72"/>
                  <a:gd name="T10" fmla="*/ 24 w 42"/>
                  <a:gd name="T11" fmla="*/ 8 h 72"/>
                  <a:gd name="T12" fmla="*/ 36 w 42"/>
                  <a:gd name="T13" fmla="*/ 8 h 72"/>
                  <a:gd name="T14" fmla="*/ 42 w 42"/>
                  <a:gd name="T15" fmla="*/ 0 h 72"/>
                  <a:gd name="T16" fmla="*/ 30 w 42"/>
                  <a:gd name="T17" fmla="*/ 23 h 72"/>
                  <a:gd name="T18" fmla="*/ 42 w 42"/>
                  <a:gd name="T19" fmla="*/ 61 h 72"/>
                  <a:gd name="T20" fmla="*/ 12 w 42"/>
                  <a:gd name="T21" fmla="*/ 91 h 72"/>
                  <a:gd name="T22" fmla="*/ 6 w 42"/>
                  <a:gd name="T23" fmla="*/ 46 h 72"/>
                  <a:gd name="T24" fmla="*/ 6 w 42"/>
                  <a:gd name="T25" fmla="*/ 46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close/>
                  </a:path>
                </a:pathLst>
              </a:custGeom>
              <a:solidFill>
                <a:schemeClr val="bg2"/>
              </a:solidFill>
              <a:ln w="9525">
                <a:noFill/>
                <a:round/>
                <a:headEnd/>
                <a:tailEnd/>
              </a:ln>
            </p:spPr>
            <p:txBody>
              <a:bodyPr/>
              <a:lstStyle/>
              <a:p>
                <a:pPr>
                  <a:defRPr/>
                </a:pPr>
                <a:endParaRPr lang="lv-LV"/>
              </a:p>
            </p:txBody>
          </p:sp>
        </p:grpSp>
        <p:sp>
          <p:nvSpPr>
            <p:cNvPr id="13326"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eaLnBrk="0" hangingPunct="0">
                <a:defRPr/>
              </a:pPr>
              <a:endParaRPr lang="en-US"/>
            </a:p>
          </p:txBody>
        </p:sp>
      </p:grpSp>
      <p:grpSp>
        <p:nvGrpSpPr>
          <p:cNvPr id="1029" name="Group 15"/>
          <p:cNvGrpSpPr>
            <a:grpSpLocks/>
          </p:cNvGrpSpPr>
          <p:nvPr/>
        </p:nvGrpSpPr>
        <p:grpSpPr bwMode="auto">
          <a:xfrm>
            <a:off x="627063" y="6021388"/>
            <a:ext cx="5684837" cy="849312"/>
            <a:chOff x="395" y="3793"/>
            <a:chExt cx="3581" cy="535"/>
          </a:xfrm>
        </p:grpSpPr>
        <p:sp>
          <p:nvSpPr>
            <p:cNvPr id="1035" name="Freeform 16"/>
            <p:cNvSpPr>
              <a:spLocks/>
            </p:cNvSpPr>
            <p:nvPr/>
          </p:nvSpPr>
          <p:spPr bwMode="auto">
            <a:xfrm>
              <a:off x="1196" y="3793"/>
              <a:ext cx="365" cy="291"/>
            </a:xfrm>
            <a:custGeom>
              <a:avLst/>
              <a:gdLst>
                <a:gd name="T0" fmla="*/ 24 w 365"/>
                <a:gd name="T1" fmla="*/ 24 h 287"/>
                <a:gd name="T2" fmla="*/ 0 w 365"/>
                <a:gd name="T3" fmla="*/ 62 h 287"/>
                <a:gd name="T4" fmla="*/ 66 w 365"/>
                <a:gd name="T5" fmla="*/ 112 h 287"/>
                <a:gd name="T6" fmla="*/ 143 w 365"/>
                <a:gd name="T7" fmla="*/ 186 h 287"/>
                <a:gd name="T8" fmla="*/ 191 w 365"/>
                <a:gd name="T9" fmla="*/ 172 h 287"/>
                <a:gd name="T10" fmla="*/ 341 w 365"/>
                <a:gd name="T11" fmla="*/ 295 h 287"/>
                <a:gd name="T12" fmla="*/ 305 w 365"/>
                <a:gd name="T13" fmla="*/ 178 h 287"/>
                <a:gd name="T14" fmla="*/ 365 w 365"/>
                <a:gd name="T15" fmla="*/ 136 h 287"/>
                <a:gd name="T16" fmla="*/ 359 w 365"/>
                <a:gd name="T17" fmla="*/ 130 h 287"/>
                <a:gd name="T18" fmla="*/ 335 w 365"/>
                <a:gd name="T19" fmla="*/ 118 h 287"/>
                <a:gd name="T20" fmla="*/ 299 w 365"/>
                <a:gd name="T21" fmla="*/ 92 h 287"/>
                <a:gd name="T22" fmla="*/ 257 w 365"/>
                <a:gd name="T23" fmla="*/ 74 h 287"/>
                <a:gd name="T24" fmla="*/ 215 w 365"/>
                <a:gd name="T25" fmla="*/ 56 h 287"/>
                <a:gd name="T26" fmla="*/ 173 w 365"/>
                <a:gd name="T27" fmla="*/ 38 h 287"/>
                <a:gd name="T28" fmla="*/ 143 w 365"/>
                <a:gd name="T29" fmla="*/ 24 h 287"/>
                <a:gd name="T30" fmla="*/ 131 w 365"/>
                <a:gd name="T31" fmla="*/ 18 h 287"/>
                <a:gd name="T32" fmla="*/ 107 w 365"/>
                <a:gd name="T33" fmla="*/ 18 h 287"/>
                <a:gd name="T34" fmla="*/ 95 w 365"/>
                <a:gd name="T35" fmla="*/ 18 h 287"/>
                <a:gd name="T36" fmla="*/ 72 w 365"/>
                <a:gd name="T37" fmla="*/ 12 h 287"/>
                <a:gd name="T38" fmla="*/ 66 w 365"/>
                <a:gd name="T39" fmla="*/ 12 h 287"/>
                <a:gd name="T40" fmla="*/ 54 w 365"/>
                <a:gd name="T41" fmla="*/ 6 h 287"/>
                <a:gd name="T42" fmla="*/ 42 w 365"/>
                <a:gd name="T43" fmla="*/ 0 h 287"/>
                <a:gd name="T44" fmla="*/ 30 w 365"/>
                <a:gd name="T45" fmla="*/ 0 h 287"/>
                <a:gd name="T46" fmla="*/ 24 w 365"/>
                <a:gd name="T47" fmla="*/ 24 h 287"/>
                <a:gd name="T48" fmla="*/ 24 w 365"/>
                <a:gd name="T49" fmla="*/ 24 h 28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close/>
                </a:path>
              </a:pathLst>
            </a:custGeom>
            <a:solidFill>
              <a:schemeClr val="bg2"/>
            </a:solidFill>
            <a:ln w="9525">
              <a:noFill/>
              <a:round/>
              <a:headEnd/>
              <a:tailEnd/>
            </a:ln>
          </p:spPr>
          <p:txBody>
            <a:bodyPr/>
            <a:lstStyle/>
            <a:p>
              <a:pPr>
                <a:defRPr/>
              </a:pPr>
              <a:endParaRPr lang="lv-LV"/>
            </a:p>
          </p:txBody>
        </p:sp>
        <p:sp>
          <p:nvSpPr>
            <p:cNvPr id="1036" name="Freeform 17"/>
            <p:cNvSpPr>
              <a:spLocks/>
            </p:cNvSpPr>
            <p:nvPr/>
          </p:nvSpPr>
          <p:spPr bwMode="auto">
            <a:xfrm>
              <a:off x="1943" y="3829"/>
              <a:ext cx="2033" cy="499"/>
            </a:xfrm>
            <a:custGeom>
              <a:avLst/>
              <a:gdLst>
                <a:gd name="T0" fmla="*/ 186 w 2033"/>
                <a:gd name="T1" fmla="*/ 18 h 499"/>
                <a:gd name="T2" fmla="*/ 138 w 2033"/>
                <a:gd name="T3" fmla="*/ 6 h 499"/>
                <a:gd name="T4" fmla="*/ 96 w 2033"/>
                <a:gd name="T5" fmla="*/ 0 h 499"/>
                <a:gd name="T6" fmla="*/ 36 w 2033"/>
                <a:gd name="T7" fmla="*/ 0 h 499"/>
                <a:gd name="T8" fmla="*/ 12 w 2033"/>
                <a:gd name="T9" fmla="*/ 25 h 499"/>
                <a:gd name="T10" fmla="*/ 0 w 2033"/>
                <a:gd name="T11" fmla="*/ 128 h 499"/>
                <a:gd name="T12" fmla="*/ 60 w 2033"/>
                <a:gd name="T13" fmla="*/ 104 h 499"/>
                <a:gd name="T14" fmla="*/ 90 w 2033"/>
                <a:gd name="T15" fmla="*/ 134 h 499"/>
                <a:gd name="T16" fmla="*/ 150 w 2033"/>
                <a:gd name="T17" fmla="*/ 153 h 499"/>
                <a:gd name="T18" fmla="*/ 209 w 2033"/>
                <a:gd name="T19" fmla="*/ 273 h 499"/>
                <a:gd name="T20" fmla="*/ 401 w 2033"/>
                <a:gd name="T21" fmla="*/ 359 h 499"/>
                <a:gd name="T22" fmla="*/ 777 w 2033"/>
                <a:gd name="T23" fmla="*/ 359 h 499"/>
                <a:gd name="T24" fmla="*/ 2033 w 2033"/>
                <a:gd name="T25" fmla="*/ 499 h 499"/>
                <a:gd name="T26" fmla="*/ 2033 w 2033"/>
                <a:gd name="T27" fmla="*/ 499 h 499"/>
                <a:gd name="T28" fmla="*/ 1991 w 2033"/>
                <a:gd name="T29" fmla="*/ 493 h 499"/>
                <a:gd name="T30" fmla="*/ 676 w 2033"/>
                <a:gd name="T31" fmla="*/ 243 h 499"/>
                <a:gd name="T32" fmla="*/ 514 w 2033"/>
                <a:gd name="T33" fmla="*/ 159 h 499"/>
                <a:gd name="T34" fmla="*/ 425 w 2033"/>
                <a:gd name="T35" fmla="*/ 110 h 499"/>
                <a:gd name="T36" fmla="*/ 365 w 2033"/>
                <a:gd name="T37" fmla="*/ 92 h 499"/>
                <a:gd name="T38" fmla="*/ 281 w 2033"/>
                <a:gd name="T39" fmla="*/ 61 h 499"/>
                <a:gd name="T40" fmla="*/ 186 w 2033"/>
                <a:gd name="T41" fmla="*/ 18 h 499"/>
                <a:gd name="T42" fmla="*/ 186 w 2033"/>
                <a:gd name="T43" fmla="*/ 18 h 49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1991" y="493"/>
                  </a:lnTo>
                  <a:lnTo>
                    <a:pt x="676" y="243"/>
                  </a:lnTo>
                  <a:lnTo>
                    <a:pt x="514" y="159"/>
                  </a:lnTo>
                  <a:lnTo>
                    <a:pt x="425" y="110"/>
                  </a:lnTo>
                  <a:lnTo>
                    <a:pt x="365" y="92"/>
                  </a:lnTo>
                  <a:lnTo>
                    <a:pt x="281" y="61"/>
                  </a:lnTo>
                  <a:lnTo>
                    <a:pt x="186" y="18"/>
                  </a:lnTo>
                  <a:close/>
                </a:path>
              </a:pathLst>
            </a:custGeom>
            <a:solidFill>
              <a:schemeClr val="bg2"/>
            </a:solidFill>
            <a:ln w="9525">
              <a:noFill/>
              <a:round/>
              <a:headEnd/>
              <a:tailEnd/>
            </a:ln>
          </p:spPr>
          <p:txBody>
            <a:bodyPr/>
            <a:lstStyle/>
            <a:p>
              <a:pPr>
                <a:defRPr/>
              </a:pPr>
              <a:endParaRPr lang="lv-LV"/>
            </a:p>
          </p:txBody>
        </p:sp>
        <p:sp>
          <p:nvSpPr>
            <p:cNvPr id="1037" name="Freeform 18"/>
            <p:cNvSpPr>
              <a:spLocks/>
            </p:cNvSpPr>
            <p:nvPr/>
          </p:nvSpPr>
          <p:spPr bwMode="auto">
            <a:xfrm>
              <a:off x="1830" y="3823"/>
              <a:ext cx="71" cy="61"/>
            </a:xfrm>
            <a:custGeom>
              <a:avLst/>
              <a:gdLst>
                <a:gd name="T0" fmla="*/ 0 w 71"/>
                <a:gd name="T1" fmla="*/ 18 h 60"/>
                <a:gd name="T2" fmla="*/ 6 w 71"/>
                <a:gd name="T3" fmla="*/ 18 h 60"/>
                <a:gd name="T4" fmla="*/ 12 w 71"/>
                <a:gd name="T5" fmla="*/ 12 h 60"/>
                <a:gd name="T6" fmla="*/ 6 w 71"/>
                <a:gd name="T7" fmla="*/ 6 h 60"/>
                <a:gd name="T8" fmla="*/ 0 w 71"/>
                <a:gd name="T9" fmla="*/ 0 h 60"/>
                <a:gd name="T10" fmla="*/ 29 w 71"/>
                <a:gd name="T11" fmla="*/ 18 h 60"/>
                <a:gd name="T12" fmla="*/ 53 w 71"/>
                <a:gd name="T13" fmla="*/ 18 h 60"/>
                <a:gd name="T14" fmla="*/ 59 w 71"/>
                <a:gd name="T15" fmla="*/ 32 h 60"/>
                <a:gd name="T16" fmla="*/ 65 w 71"/>
                <a:gd name="T17" fmla="*/ 44 h 60"/>
                <a:gd name="T18" fmla="*/ 71 w 71"/>
                <a:gd name="T19" fmla="*/ 56 h 60"/>
                <a:gd name="T20" fmla="*/ 71 w 71"/>
                <a:gd name="T21" fmla="*/ 62 h 60"/>
                <a:gd name="T22" fmla="*/ 59 w 71"/>
                <a:gd name="T23" fmla="*/ 56 h 60"/>
                <a:gd name="T24" fmla="*/ 47 w 71"/>
                <a:gd name="T25" fmla="*/ 44 h 60"/>
                <a:gd name="T26" fmla="*/ 23 w 71"/>
                <a:gd name="T27" fmla="*/ 32 h 60"/>
                <a:gd name="T28" fmla="*/ 23 w 71"/>
                <a:gd name="T29" fmla="*/ 38 h 60"/>
                <a:gd name="T30" fmla="*/ 18 w 71"/>
                <a:gd name="T31" fmla="*/ 44 h 60"/>
                <a:gd name="T32" fmla="*/ 12 w 71"/>
                <a:gd name="T33" fmla="*/ 50 h 60"/>
                <a:gd name="T34" fmla="*/ 6 w 71"/>
                <a:gd name="T35" fmla="*/ 50 h 60"/>
                <a:gd name="T36" fmla="*/ 6 w 71"/>
                <a:gd name="T37" fmla="*/ 50 h 60"/>
                <a:gd name="T38" fmla="*/ 6 w 71"/>
                <a:gd name="T39" fmla="*/ 38 h 60"/>
                <a:gd name="T40" fmla="*/ 0 w 71"/>
                <a:gd name="T41" fmla="*/ 18 h 60"/>
                <a:gd name="T42" fmla="*/ 0 w 71"/>
                <a:gd name="T43" fmla="*/ 18 h 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36"/>
                  </a:lnTo>
                  <a:lnTo>
                    <a:pt x="0" y="18"/>
                  </a:lnTo>
                  <a:close/>
                </a:path>
              </a:pathLst>
            </a:custGeom>
            <a:solidFill>
              <a:schemeClr val="bg2"/>
            </a:solidFill>
            <a:ln w="9525">
              <a:noFill/>
              <a:round/>
              <a:headEnd/>
              <a:tailEnd/>
            </a:ln>
          </p:spPr>
          <p:txBody>
            <a:bodyPr/>
            <a:lstStyle/>
            <a:p>
              <a:pPr>
                <a:defRPr/>
              </a:pPr>
              <a:endParaRPr lang="lv-LV"/>
            </a:p>
          </p:txBody>
        </p:sp>
        <p:sp>
          <p:nvSpPr>
            <p:cNvPr id="1038" name="Freeform 19"/>
            <p:cNvSpPr>
              <a:spLocks/>
            </p:cNvSpPr>
            <p:nvPr/>
          </p:nvSpPr>
          <p:spPr bwMode="auto">
            <a:xfrm>
              <a:off x="855" y="3842"/>
              <a:ext cx="161" cy="164"/>
            </a:xfrm>
            <a:custGeom>
              <a:avLst/>
              <a:gdLst>
                <a:gd name="T0" fmla="*/ 30 w 161"/>
                <a:gd name="T1" fmla="*/ 0 h 162"/>
                <a:gd name="T2" fmla="*/ 48 w 161"/>
                <a:gd name="T3" fmla="*/ 6 h 162"/>
                <a:gd name="T4" fmla="*/ 72 w 161"/>
                <a:gd name="T5" fmla="*/ 6 h 162"/>
                <a:gd name="T6" fmla="*/ 114 w 161"/>
                <a:gd name="T7" fmla="*/ 12 h 162"/>
                <a:gd name="T8" fmla="*/ 96 w 161"/>
                <a:gd name="T9" fmla="*/ 56 h 162"/>
                <a:gd name="T10" fmla="*/ 96 w 161"/>
                <a:gd name="T11" fmla="*/ 62 h 162"/>
                <a:gd name="T12" fmla="*/ 102 w 161"/>
                <a:gd name="T13" fmla="*/ 74 h 162"/>
                <a:gd name="T14" fmla="*/ 108 w 161"/>
                <a:gd name="T15" fmla="*/ 86 h 162"/>
                <a:gd name="T16" fmla="*/ 120 w 161"/>
                <a:gd name="T17" fmla="*/ 98 h 162"/>
                <a:gd name="T18" fmla="*/ 143 w 161"/>
                <a:gd name="T19" fmla="*/ 116 h 162"/>
                <a:gd name="T20" fmla="*/ 155 w 161"/>
                <a:gd name="T21" fmla="*/ 142 h 162"/>
                <a:gd name="T22" fmla="*/ 161 w 161"/>
                <a:gd name="T23" fmla="*/ 160 h 162"/>
                <a:gd name="T24" fmla="*/ 161 w 161"/>
                <a:gd name="T25" fmla="*/ 166 h 162"/>
                <a:gd name="T26" fmla="*/ 96 w 161"/>
                <a:gd name="T27" fmla="*/ 104 h 162"/>
                <a:gd name="T28" fmla="*/ 30 w 161"/>
                <a:gd name="T29" fmla="*/ 56 h 162"/>
                <a:gd name="T30" fmla="*/ 0 w 161"/>
                <a:gd name="T31" fmla="*/ 0 h 162"/>
                <a:gd name="T32" fmla="*/ 30 w 161"/>
                <a:gd name="T33" fmla="*/ 0 h 162"/>
                <a:gd name="T34" fmla="*/ 30 w 161"/>
                <a:gd name="T35" fmla="*/ 0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close/>
                </a:path>
              </a:pathLst>
            </a:custGeom>
            <a:solidFill>
              <a:schemeClr val="bg2"/>
            </a:solidFill>
            <a:ln w="9525">
              <a:noFill/>
              <a:round/>
              <a:headEnd/>
              <a:tailEnd/>
            </a:ln>
          </p:spPr>
          <p:txBody>
            <a:bodyPr/>
            <a:lstStyle/>
            <a:p>
              <a:pPr>
                <a:defRPr/>
              </a:pPr>
              <a:endParaRPr lang="lv-LV"/>
            </a:p>
          </p:txBody>
        </p:sp>
        <p:sp>
          <p:nvSpPr>
            <p:cNvPr id="1039" name="Freeform 20"/>
            <p:cNvSpPr>
              <a:spLocks/>
            </p:cNvSpPr>
            <p:nvPr/>
          </p:nvSpPr>
          <p:spPr bwMode="auto">
            <a:xfrm>
              <a:off x="706" y="3854"/>
              <a:ext cx="59" cy="61"/>
            </a:xfrm>
            <a:custGeom>
              <a:avLst/>
              <a:gdLst>
                <a:gd name="T0" fmla="*/ 59 w 59"/>
                <a:gd name="T1" fmla="*/ 6 h 60"/>
                <a:gd name="T2" fmla="*/ 41 w 59"/>
                <a:gd name="T3" fmla="*/ 32 h 60"/>
                <a:gd name="T4" fmla="*/ 41 w 59"/>
                <a:gd name="T5" fmla="*/ 38 h 60"/>
                <a:gd name="T6" fmla="*/ 47 w 59"/>
                <a:gd name="T7" fmla="*/ 44 h 60"/>
                <a:gd name="T8" fmla="*/ 53 w 59"/>
                <a:gd name="T9" fmla="*/ 56 h 60"/>
                <a:gd name="T10" fmla="*/ 53 w 59"/>
                <a:gd name="T11" fmla="*/ 62 h 60"/>
                <a:gd name="T12" fmla="*/ 47 w 59"/>
                <a:gd name="T13" fmla="*/ 56 h 60"/>
                <a:gd name="T14" fmla="*/ 35 w 59"/>
                <a:gd name="T15" fmla="*/ 50 h 60"/>
                <a:gd name="T16" fmla="*/ 23 w 59"/>
                <a:gd name="T17" fmla="*/ 38 h 60"/>
                <a:gd name="T18" fmla="*/ 17 w 59"/>
                <a:gd name="T19" fmla="*/ 32 h 60"/>
                <a:gd name="T20" fmla="*/ 0 w 59"/>
                <a:gd name="T21" fmla="*/ 0 h 60"/>
                <a:gd name="T22" fmla="*/ 59 w 59"/>
                <a:gd name="T23" fmla="*/ 6 h 60"/>
                <a:gd name="T24" fmla="*/ 59 w 59"/>
                <a:gd name="T25" fmla="*/ 6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close/>
                </a:path>
              </a:pathLst>
            </a:custGeom>
            <a:solidFill>
              <a:schemeClr val="bg2"/>
            </a:solidFill>
            <a:ln w="9525">
              <a:noFill/>
              <a:round/>
              <a:headEnd/>
              <a:tailEnd/>
            </a:ln>
          </p:spPr>
          <p:txBody>
            <a:bodyPr/>
            <a:lstStyle/>
            <a:p>
              <a:pPr>
                <a:defRPr/>
              </a:pPr>
              <a:endParaRPr lang="lv-LV"/>
            </a:p>
          </p:txBody>
        </p:sp>
        <p:sp>
          <p:nvSpPr>
            <p:cNvPr id="1040" name="Freeform 21"/>
            <p:cNvSpPr>
              <a:spLocks/>
            </p:cNvSpPr>
            <p:nvPr/>
          </p:nvSpPr>
          <p:spPr bwMode="auto">
            <a:xfrm>
              <a:off x="395" y="3811"/>
              <a:ext cx="245" cy="207"/>
            </a:xfrm>
            <a:custGeom>
              <a:avLst/>
              <a:gdLst>
                <a:gd name="T0" fmla="*/ 233 w 245"/>
                <a:gd name="T1" fmla="*/ 38 h 204"/>
                <a:gd name="T2" fmla="*/ 245 w 245"/>
                <a:gd name="T3" fmla="*/ 44 h 204"/>
                <a:gd name="T4" fmla="*/ 209 w 245"/>
                <a:gd name="T5" fmla="*/ 86 h 204"/>
                <a:gd name="T6" fmla="*/ 143 w 245"/>
                <a:gd name="T7" fmla="*/ 136 h 204"/>
                <a:gd name="T8" fmla="*/ 167 w 245"/>
                <a:gd name="T9" fmla="*/ 160 h 204"/>
                <a:gd name="T10" fmla="*/ 179 w 245"/>
                <a:gd name="T11" fmla="*/ 210 h 204"/>
                <a:gd name="T12" fmla="*/ 77 w 245"/>
                <a:gd name="T13" fmla="*/ 136 h 204"/>
                <a:gd name="T14" fmla="*/ 47 w 245"/>
                <a:gd name="T15" fmla="*/ 86 h 204"/>
                <a:gd name="T16" fmla="*/ 89 w 245"/>
                <a:gd name="T17" fmla="*/ 68 h 204"/>
                <a:gd name="T18" fmla="*/ 59 w 245"/>
                <a:gd name="T19" fmla="*/ 38 h 204"/>
                <a:gd name="T20" fmla="*/ 0 w 245"/>
                <a:gd name="T21" fmla="*/ 12 h 204"/>
                <a:gd name="T22" fmla="*/ 0 w 245"/>
                <a:gd name="T23" fmla="*/ 0 h 204"/>
                <a:gd name="T24" fmla="*/ 6 w 245"/>
                <a:gd name="T25" fmla="*/ 0 h 204"/>
                <a:gd name="T26" fmla="*/ 12 w 245"/>
                <a:gd name="T27" fmla="*/ 0 h 204"/>
                <a:gd name="T28" fmla="*/ 47 w 245"/>
                <a:gd name="T29" fmla="*/ 6 h 204"/>
                <a:gd name="T30" fmla="*/ 77 w 245"/>
                <a:gd name="T31" fmla="*/ 6 h 204"/>
                <a:gd name="T32" fmla="*/ 83 w 245"/>
                <a:gd name="T33" fmla="*/ 6 h 204"/>
                <a:gd name="T34" fmla="*/ 89 w 245"/>
                <a:gd name="T35" fmla="*/ 6 h 204"/>
                <a:gd name="T36" fmla="*/ 101 w 245"/>
                <a:gd name="T37" fmla="*/ 12 h 204"/>
                <a:gd name="T38" fmla="*/ 125 w 245"/>
                <a:gd name="T39" fmla="*/ 12 h 204"/>
                <a:gd name="T40" fmla="*/ 143 w 245"/>
                <a:gd name="T41" fmla="*/ 18 h 204"/>
                <a:gd name="T42" fmla="*/ 149 w 245"/>
                <a:gd name="T43" fmla="*/ 18 h 204"/>
                <a:gd name="T44" fmla="*/ 149 w 245"/>
                <a:gd name="T45" fmla="*/ 18 h 204"/>
                <a:gd name="T46" fmla="*/ 203 w 245"/>
                <a:gd name="T47" fmla="*/ 24 h 204"/>
                <a:gd name="T48" fmla="*/ 233 w 245"/>
                <a:gd name="T49" fmla="*/ 38 h 204"/>
                <a:gd name="T50" fmla="*/ 233 w 245"/>
                <a:gd name="T51" fmla="*/ 38 h 2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203" y="24"/>
                  </a:lnTo>
                  <a:lnTo>
                    <a:pt x="233" y="36"/>
                  </a:lnTo>
                  <a:close/>
                </a:path>
              </a:pathLst>
            </a:custGeom>
            <a:solidFill>
              <a:schemeClr val="bg2"/>
            </a:solidFill>
            <a:ln w="9525">
              <a:noFill/>
              <a:round/>
              <a:headEnd/>
              <a:tailEnd/>
            </a:ln>
          </p:spPr>
          <p:txBody>
            <a:bodyPr/>
            <a:lstStyle/>
            <a:p>
              <a:pPr>
                <a:defRPr/>
              </a:pPr>
              <a:endParaRPr lang="lv-LV"/>
            </a:p>
          </p:txBody>
        </p:sp>
      </p:grpSp>
      <p:sp>
        <p:nvSpPr>
          <p:cNvPr id="13334" name="Rectangle 22"/>
          <p:cNvSpPr>
            <a:spLocks noGrp="1" noChangeArrowheads="1"/>
          </p:cNvSpPr>
          <p:nvPr>
            <p:ph type="title"/>
          </p:nvPr>
        </p:nvSpPr>
        <p:spPr bwMode="auto">
          <a:xfrm>
            <a:off x="4572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Rectangle 23"/>
          <p:cNvSpPr>
            <a:spLocks noGrp="1" noChangeArrowheads="1"/>
          </p:cNvSpPr>
          <p:nvPr>
            <p:ph type="body" idx="1"/>
          </p:nvPr>
        </p:nvSpPr>
        <p:spPr bwMode="auto">
          <a:xfrm>
            <a:off x="457200" y="1600200"/>
            <a:ext cx="82296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36" name="Rectangle 2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latin typeface="Arial" charset="0"/>
              </a:defRPr>
            </a:lvl1pPr>
          </a:lstStyle>
          <a:p>
            <a:pPr>
              <a:defRPr/>
            </a:pPr>
            <a:endParaRPr lang="en-US"/>
          </a:p>
        </p:txBody>
      </p:sp>
      <p:sp>
        <p:nvSpPr>
          <p:cNvPr id="13337" name="Rectangle 2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latin typeface="Arial" charset="0"/>
              </a:defRPr>
            </a:lvl1pPr>
          </a:lstStyle>
          <a:p>
            <a:pPr>
              <a:defRPr/>
            </a:pPr>
            <a:endParaRPr lang="en-US"/>
          </a:p>
        </p:txBody>
      </p:sp>
      <p:sp>
        <p:nvSpPr>
          <p:cNvPr id="13338" name="Rectangle 2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latin typeface="Arial" charset="0"/>
              </a:defRPr>
            </a:lvl1pPr>
          </a:lstStyle>
          <a:p>
            <a:pPr>
              <a:defRPr/>
            </a:pPr>
            <a:fld id="{BE365A37-2522-4909-B027-1FD5D5B0CF3C}"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4154" r:id="rId1"/>
    <p:sldLayoutId id="2147484142" r:id="rId2"/>
    <p:sldLayoutId id="2147484143" r:id="rId3"/>
    <p:sldLayoutId id="2147484144" r:id="rId4"/>
    <p:sldLayoutId id="2147484145" r:id="rId5"/>
    <p:sldLayoutId id="2147484146" r:id="rId6"/>
    <p:sldLayoutId id="2147484147" r:id="rId7"/>
    <p:sldLayoutId id="2147484148" r:id="rId8"/>
    <p:sldLayoutId id="2147484149" r:id="rId9"/>
    <p:sldLayoutId id="2147484150" r:id="rId10"/>
    <p:sldLayoutId id="2147484151" r:id="rId11"/>
    <p:sldLayoutId id="2147484152" r:id="rId12"/>
    <p:sldLayoutId id="2147484153"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tx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lr>
          <a:schemeClr val="tx2"/>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pPr>
              <a:defRPr/>
            </a:pPr>
            <a:fld id="{B6676E52-EF97-4A86-B8CC-240FD88FC34A}" type="slidenum">
              <a:rPr lang="en-US"/>
              <a:pPr>
                <a:defRPr/>
              </a:pPr>
              <a:t>1</a:t>
            </a:fld>
            <a:endParaRPr lang="en-US"/>
          </a:p>
        </p:txBody>
      </p:sp>
      <p:sp>
        <p:nvSpPr>
          <p:cNvPr id="3075" name="Rectangle 41"/>
          <p:cNvSpPr txBox="1">
            <a:spLocks noGrp="1" noChangeArrowheads="1"/>
          </p:cNvSpPr>
          <p:nvPr/>
        </p:nvSpPr>
        <p:spPr bwMode="auto">
          <a:xfrm>
            <a:off x="6553200" y="6278563"/>
            <a:ext cx="2133600" cy="457200"/>
          </a:xfrm>
          <a:prstGeom prst="rect">
            <a:avLst/>
          </a:prstGeom>
          <a:noFill/>
          <a:ln w="9525">
            <a:noFill/>
            <a:miter lim="800000"/>
            <a:headEnd/>
            <a:tailEnd/>
          </a:ln>
        </p:spPr>
        <p:txBody>
          <a:bodyPr anchor="b"/>
          <a:lstStyle/>
          <a:p>
            <a:pPr algn="r"/>
            <a:fld id="{793B3F4A-4608-4073-8300-56F2065B1702}" type="slidenum">
              <a:rPr lang="en-US" sz="1200">
                <a:latin typeface="Tahoma" pitchFamily="34" charset="0"/>
              </a:rPr>
              <a:pPr algn="r"/>
              <a:t>1</a:t>
            </a:fld>
            <a:endParaRPr lang="en-US" sz="1200">
              <a:latin typeface="Tahoma" pitchFamily="34" charset="0"/>
            </a:endParaRPr>
          </a:p>
        </p:txBody>
      </p:sp>
      <p:sp>
        <p:nvSpPr>
          <p:cNvPr id="2050" name="Rectangle 2"/>
          <p:cNvSpPr>
            <a:spLocks noGrp="1" noChangeArrowheads="1"/>
          </p:cNvSpPr>
          <p:nvPr>
            <p:ph type="ctrTitle" idx="4294967295"/>
          </p:nvPr>
        </p:nvSpPr>
        <p:spPr>
          <a:xfrm>
            <a:off x="28575" y="3851275"/>
            <a:ext cx="9144000" cy="1377950"/>
          </a:xfrm>
        </p:spPr>
        <p:txBody>
          <a:bodyPr anchor="b" anchorCtr="1"/>
          <a:lstStyle/>
          <a:p>
            <a:pPr eaLnBrk="1" hangingPunct="1">
              <a:defRPr/>
            </a:pPr>
            <a:r>
              <a:rPr lang="lv-LV" sz="6000" b="1" dirty="0" smtClean="0">
                <a:solidFill>
                  <a:srgbClr val="F8F204"/>
                </a:solidFill>
              </a:rPr>
              <a:t>Mt.7:17-21 Labs koks  un sabojāts koks</a:t>
            </a:r>
            <a:endParaRPr lang="en-US" sz="6000" b="1" dirty="0" smtClean="0">
              <a:solidFill>
                <a:srgbClr val="F8F204"/>
              </a:solidFill>
            </a:endParaRPr>
          </a:p>
        </p:txBody>
      </p:sp>
      <p:sp>
        <p:nvSpPr>
          <p:cNvPr id="2051" name="Rectangle 3"/>
          <p:cNvSpPr>
            <a:spLocks noGrp="1" noChangeArrowheads="1"/>
          </p:cNvSpPr>
          <p:nvPr>
            <p:ph type="subTitle" idx="4294967295"/>
          </p:nvPr>
        </p:nvSpPr>
        <p:spPr>
          <a:xfrm>
            <a:off x="0" y="5229225"/>
            <a:ext cx="9144000" cy="1428750"/>
          </a:xfrm>
        </p:spPr>
        <p:txBody>
          <a:bodyPr/>
          <a:lstStyle/>
          <a:p>
            <a:pPr marL="0" indent="0" algn="ctr" eaLnBrk="1" hangingPunct="1">
              <a:buFontTx/>
              <a:buNone/>
              <a:defRPr/>
            </a:pPr>
            <a:r>
              <a:rPr lang="lv-LV" sz="4000" dirty="0" smtClean="0">
                <a:effectLst>
                  <a:outerShdw blurRad="38100" dist="38100" dir="2700000" algn="tl">
                    <a:srgbClr val="000000"/>
                  </a:outerShdw>
                </a:effectLst>
              </a:rPr>
              <a:t>Māc. Roberts Otomers</a:t>
            </a:r>
          </a:p>
        </p:txBody>
      </p:sp>
      <p:pic>
        <p:nvPicPr>
          <p:cNvPr id="8" name="Picture 3" descr="DOVE019"/>
          <p:cNvPicPr>
            <a:picLocks noChangeAspect="1" noChangeArrowheads="1"/>
          </p:cNvPicPr>
          <p:nvPr/>
        </p:nvPicPr>
        <p:blipFill>
          <a:blip r:embed="rId2"/>
          <a:srcRect/>
          <a:stretch>
            <a:fillRect/>
          </a:stretch>
        </p:blipFill>
        <p:spPr bwMode="auto">
          <a:xfrm>
            <a:off x="0" y="4724400"/>
            <a:ext cx="1042988" cy="1484313"/>
          </a:xfrm>
          <a:prstGeom prst="rect">
            <a:avLst/>
          </a:prstGeom>
          <a:noFill/>
          <a:ln w="9525">
            <a:noFill/>
            <a:miter lim="800000"/>
            <a:headEnd/>
            <a:tailEnd/>
          </a:ln>
        </p:spPr>
      </p:pic>
      <p:pic>
        <p:nvPicPr>
          <p:cNvPr id="9" name="Picture 6" descr="j0216724"/>
          <p:cNvPicPr>
            <a:picLocks noChangeAspect="1" noChangeArrowheads="1"/>
          </p:cNvPicPr>
          <p:nvPr/>
        </p:nvPicPr>
        <p:blipFill>
          <a:blip r:embed="rId3"/>
          <a:srcRect/>
          <a:stretch>
            <a:fillRect/>
          </a:stretch>
        </p:blipFill>
        <p:spPr bwMode="auto">
          <a:xfrm>
            <a:off x="2071688" y="0"/>
            <a:ext cx="4643437" cy="3357563"/>
          </a:xfrm>
          <a:prstGeom prst="rect">
            <a:avLst/>
          </a:prstGeom>
          <a:noFill/>
          <a:ln w="9525">
            <a:noFill/>
            <a:miter lim="800000"/>
            <a:headEnd/>
            <a:tailEnd/>
          </a:ln>
        </p:spPr>
      </p:pic>
      <p:sp>
        <p:nvSpPr>
          <p:cNvPr id="3080"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15.jūl.2018.</a:t>
            </a:r>
            <a:endParaRPr lang="lv-LV"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par>
                          <p:cTn id="8" fill="hold" nodeType="afterGroup">
                            <p:stCondLst>
                              <p:cond delay="2000"/>
                            </p:stCondLst>
                            <p:childTnLst>
                              <p:par>
                                <p:cTn id="9" presetID="5"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heckerboard(across)">
                                      <p:cBhvr>
                                        <p:cTn id="11" dur="500"/>
                                        <p:tgtEl>
                                          <p:spTgt spid="8"/>
                                        </p:tgtEl>
                                      </p:cBhvr>
                                    </p:animEffect>
                                  </p:childTnLst>
                                </p:cTn>
                              </p:par>
                              <p:par>
                                <p:cTn id="12" presetID="13" presetClass="entr" presetSubtype="16" fill="hold" grpId="0" nodeType="withEffect">
                                  <p:stCondLst>
                                    <p:cond delay="0"/>
                                  </p:stCondLst>
                                  <p:childTnLst>
                                    <p:set>
                                      <p:cBhvr>
                                        <p:cTn id="13" dur="1" fill="hold">
                                          <p:stCondLst>
                                            <p:cond delay="0"/>
                                          </p:stCondLst>
                                        </p:cTn>
                                        <p:tgtEl>
                                          <p:spTgt spid="2051">
                                            <p:txEl>
                                              <p:pRg st="0" end="0"/>
                                            </p:txEl>
                                          </p:spTgt>
                                        </p:tgtEl>
                                        <p:attrNameLst>
                                          <p:attrName>style.visibility</p:attrName>
                                        </p:attrNameLst>
                                      </p:cBhvr>
                                      <p:to>
                                        <p:strVal val="visible"/>
                                      </p:to>
                                    </p:set>
                                    <p:animEffect transition="in" filter="plus(in)">
                                      <p:cBhvr>
                                        <p:cTn id="14" dur="2000"/>
                                        <p:tgtEl>
                                          <p:spTgt spid="2051">
                                            <p:txEl>
                                              <p:pRg st="0" end="0"/>
                                            </p:txEl>
                                          </p:spTgt>
                                        </p:tgtEl>
                                      </p:cBhvr>
                                    </p:animEffect>
                                  </p:childTnLst>
                                </p:cTn>
                              </p:par>
                            </p:childTnLst>
                          </p:cTn>
                        </p:par>
                        <p:par>
                          <p:cTn id="15" fill="hold">
                            <p:stCondLst>
                              <p:cond delay="4000"/>
                            </p:stCondLst>
                            <p:childTnLst>
                              <p:par>
                                <p:cTn id="16" presetID="3" presetClass="entr" presetSubtype="1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0" y="866775"/>
            <a:ext cx="9144000" cy="1204913"/>
          </a:xfrm>
        </p:spPr>
        <p:txBody>
          <a:bodyPr/>
          <a:lstStyle/>
          <a:p>
            <a:pPr marL="0" indent="0" algn="just" eaLnBrk="1" hangingPunct="1">
              <a:lnSpc>
                <a:spcPct val="80000"/>
              </a:lnSpc>
              <a:spcBef>
                <a:spcPct val="0"/>
              </a:spcBef>
              <a:buFontTx/>
              <a:buNone/>
            </a:pPr>
            <a:r>
              <a:rPr lang="lv-LV" i="1" smtClean="0"/>
              <a:t>17 Tā katrs labs koks nes labus augļus, bet nelabs koks nevar nest labus augļus. 18 Labs koks nevar nest nelabus augļus, un nelāga koks nevar nest labus augļus. 19 Katrs koks, kas nenes labus augļus, top nocirsts un iemests ugunī. 20 Tāpēc no viņu augļiem jums tos būs pazīt. 21 Ne ikkatrs, kas uz Mani saka: Kungs! Kungs! - ieies Debesu valstībā, bet tas, kas dara Mana Debesu Tēva prātu.</a:t>
            </a:r>
          </a:p>
          <a:p>
            <a:pPr marL="0" indent="0" algn="just" eaLnBrk="1" hangingPunct="1">
              <a:lnSpc>
                <a:spcPct val="80000"/>
              </a:lnSpc>
              <a:spcBef>
                <a:spcPct val="0"/>
              </a:spcBef>
              <a:buFontTx/>
              <a:buNone/>
            </a:pPr>
            <a:endParaRPr lang="lv-LV" sz="2600" smtClean="0"/>
          </a:p>
        </p:txBody>
      </p:sp>
      <p:sp>
        <p:nvSpPr>
          <p:cNvPr id="4099" name="Rectangle 3"/>
          <p:cNvSpPr>
            <a:spLocks noChangeArrowheads="1"/>
          </p:cNvSpPr>
          <p:nvPr/>
        </p:nvSpPr>
        <p:spPr bwMode="auto">
          <a:xfrm>
            <a:off x="755650" y="0"/>
            <a:ext cx="7737475" cy="584200"/>
          </a:xfrm>
          <a:prstGeom prst="rect">
            <a:avLst/>
          </a:prstGeom>
          <a:noFill/>
          <a:ln w="9525">
            <a:noFill/>
            <a:miter lim="800000"/>
            <a:headEnd/>
            <a:tailEnd/>
          </a:ln>
        </p:spPr>
        <p:txBody>
          <a:bodyPr wrap="none">
            <a:spAutoFit/>
          </a:bodyPr>
          <a:lstStyle/>
          <a:p>
            <a:r>
              <a:rPr lang="lv-LV" sz="3200" b="1">
                <a:solidFill>
                  <a:srgbClr val="F8F204"/>
                </a:solidFill>
              </a:rPr>
              <a:t>Mt.7:17-21 Labs koks un sabojāts koks</a:t>
            </a:r>
            <a:endParaRPr lang="en-US"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0" y="0"/>
            <a:ext cx="9144000" cy="1204913"/>
          </a:xfrm>
        </p:spPr>
        <p:txBody>
          <a:bodyPr/>
          <a:lstStyle/>
          <a:p>
            <a:pPr marL="0" indent="0" algn="just" eaLnBrk="1" hangingPunct="1">
              <a:lnSpc>
                <a:spcPct val="80000"/>
              </a:lnSpc>
              <a:spcBef>
                <a:spcPts val="0"/>
              </a:spcBef>
              <a:buFontTx/>
              <a:buNone/>
              <a:defRPr/>
            </a:pPr>
            <a:r>
              <a:rPr lang="lv-LV" sz="2800" i="1" dirty="0" smtClean="0"/>
              <a:t>17 Tā katrs labs koks nes labus augļus, bet nelabs koks nevar nest labus augļus. 18 Labs koks nevar nest nelabus augļus, un nelāga koks nevar nest labus augļus.</a:t>
            </a:r>
          </a:p>
          <a:p>
            <a:pPr algn="just" eaLnBrk="1" hangingPunct="1">
              <a:lnSpc>
                <a:spcPct val="80000"/>
              </a:lnSpc>
              <a:buFontTx/>
              <a:buNone/>
              <a:defRPr/>
            </a:pPr>
            <a:endParaRPr lang="lv-LV" sz="2600" dirty="0" smtClean="0"/>
          </a:p>
        </p:txBody>
      </p:sp>
      <p:sp>
        <p:nvSpPr>
          <p:cNvPr id="7" name="Rectangle 6"/>
          <p:cNvSpPr>
            <a:spLocks noChangeArrowheads="1"/>
          </p:cNvSpPr>
          <p:nvPr/>
        </p:nvSpPr>
        <p:spPr bwMode="auto">
          <a:xfrm>
            <a:off x="0" y="1052513"/>
            <a:ext cx="8893175" cy="1385887"/>
          </a:xfrm>
          <a:prstGeom prst="rect">
            <a:avLst/>
          </a:prstGeom>
          <a:noFill/>
          <a:ln w="9525">
            <a:noFill/>
            <a:miter lim="800000"/>
            <a:headEnd/>
            <a:tailEnd/>
          </a:ln>
        </p:spPr>
        <p:txBody>
          <a:bodyPr>
            <a:spAutoFit/>
          </a:bodyPr>
          <a:lstStyle/>
          <a:p>
            <a:pPr>
              <a:buFontTx/>
              <a:buChar char="•"/>
            </a:pPr>
            <a:r>
              <a:rPr lang="lv-LV" sz="2800" b="1">
                <a:solidFill>
                  <a:srgbClr val="FFFF00"/>
                </a:solidFill>
              </a:rPr>
              <a:t>Labs koks </a:t>
            </a:r>
            <a:r>
              <a:rPr lang="lv-LV" sz="2800"/>
              <a:t>ir </a:t>
            </a:r>
            <a:r>
              <a:rPr lang="lv-LV" sz="2800" b="1">
                <a:solidFill>
                  <a:srgbClr val="FFFF00"/>
                </a:solidFill>
              </a:rPr>
              <a:t>ticīgs, kristīgs koks</a:t>
            </a:r>
            <a:r>
              <a:rPr lang="lv-LV" sz="2800"/>
              <a:t>.</a:t>
            </a:r>
          </a:p>
          <a:p>
            <a:pPr>
              <a:buFontTx/>
              <a:buChar char="•"/>
            </a:pPr>
            <a:r>
              <a:rPr lang="lv-LV" sz="2800" b="1">
                <a:solidFill>
                  <a:srgbClr val="FFFF00"/>
                </a:solidFill>
              </a:rPr>
              <a:t>Nelāga koks </a:t>
            </a:r>
            <a:r>
              <a:rPr lang="lv-LV" sz="2800"/>
              <a:t>- </a:t>
            </a:r>
            <a:r>
              <a:rPr lang="lv-LV" sz="2800" i="1"/>
              <a:t>corrupt, rotten </a:t>
            </a:r>
            <a:r>
              <a:rPr lang="lv-LV" sz="2800"/>
              <a:t>– </a:t>
            </a:r>
            <a:r>
              <a:rPr lang="lv-LV" sz="2800" b="1">
                <a:solidFill>
                  <a:srgbClr val="FFFF00"/>
                </a:solidFill>
              </a:rPr>
              <a:t>sabojāts, samaitāts, sagrozīts </a:t>
            </a:r>
            <a:r>
              <a:rPr lang="lv-LV" sz="2800"/>
              <a:t>ir </a:t>
            </a:r>
            <a:r>
              <a:rPr lang="lv-LV" sz="2800" b="1">
                <a:solidFill>
                  <a:srgbClr val="FFFF00"/>
                </a:solidFill>
              </a:rPr>
              <a:t>neticīgs, nekristīgs koks</a:t>
            </a:r>
            <a:r>
              <a:rPr lang="lv-LV" sz="2800"/>
              <a:t>.</a:t>
            </a:r>
          </a:p>
        </p:txBody>
      </p:sp>
      <p:pic>
        <p:nvPicPr>
          <p:cNvPr id="50178" name="Picture 2" descr="http://revelationofjesuschrist.files.wordpress.com/2009/10/tree-good-fruit.gif"/>
          <p:cNvPicPr>
            <a:picLocks noChangeAspect="1" noChangeArrowheads="1"/>
          </p:cNvPicPr>
          <p:nvPr/>
        </p:nvPicPr>
        <p:blipFill>
          <a:blip r:embed="rId2" cstate="print"/>
          <a:srcRect r="58421"/>
          <a:stretch>
            <a:fillRect/>
          </a:stretch>
        </p:blipFill>
        <p:spPr bwMode="auto">
          <a:xfrm>
            <a:off x="0" y="2393504"/>
            <a:ext cx="3385369" cy="4464496"/>
          </a:xfrm>
          <a:prstGeom prst="rect">
            <a:avLst/>
          </a:prstGeom>
          <a:ln>
            <a:noFill/>
          </a:ln>
          <a:effectLst>
            <a:softEdge rad="112500"/>
          </a:effectLst>
        </p:spPr>
      </p:pic>
      <p:pic>
        <p:nvPicPr>
          <p:cNvPr id="50183" name="Picture 7" descr="http://farm3.static.flickr.com/2588/4036985631_0a017650f6.jpg"/>
          <p:cNvPicPr>
            <a:picLocks noChangeAspect="1" noChangeArrowheads="1"/>
          </p:cNvPicPr>
          <p:nvPr/>
        </p:nvPicPr>
        <p:blipFill>
          <a:blip r:embed="rId3" cstate="print"/>
          <a:srcRect/>
          <a:stretch>
            <a:fillRect/>
          </a:stretch>
        </p:blipFill>
        <p:spPr bwMode="auto">
          <a:xfrm>
            <a:off x="3563888" y="2492896"/>
            <a:ext cx="3439702" cy="4365104"/>
          </a:xfrm>
          <a:prstGeom prst="rect">
            <a:avLst/>
          </a:prstGeom>
          <a:ln>
            <a:noFill/>
          </a:ln>
          <a:effectLst>
            <a:softEdge rad="112500"/>
          </a:effectLst>
        </p:spPr>
      </p:pic>
      <p:pic>
        <p:nvPicPr>
          <p:cNvPr id="50180" name="Picture 4" descr="http://2.bp.blogspot.com/_lCftRrT_cGY/TEN9-Dv0lUI/AAAAAAAAANo/VE1kvBL6A98/s320/Bad_Fruit.jpg"/>
          <p:cNvPicPr>
            <a:picLocks noChangeAspect="1" noChangeArrowheads="1"/>
          </p:cNvPicPr>
          <p:nvPr/>
        </p:nvPicPr>
        <p:blipFill>
          <a:blip r:embed="rId4" cstate="print"/>
          <a:srcRect/>
          <a:stretch>
            <a:fillRect/>
          </a:stretch>
        </p:blipFill>
        <p:spPr bwMode="auto">
          <a:xfrm>
            <a:off x="6600825" y="3356992"/>
            <a:ext cx="2543175" cy="2857500"/>
          </a:xfrm>
          <a:prstGeom prst="rect">
            <a:avLst/>
          </a:prstGeom>
          <a:ln>
            <a:noFill/>
          </a:ln>
          <a:effectLst>
            <a:softEdge rad="112500"/>
          </a:effectLst>
        </p:spPr>
      </p:pic>
      <p:sp>
        <p:nvSpPr>
          <p:cNvPr id="9" name="Rectangle 8"/>
          <p:cNvSpPr/>
          <p:nvPr/>
        </p:nvSpPr>
        <p:spPr>
          <a:xfrm>
            <a:off x="251520" y="5949280"/>
            <a:ext cx="2946639" cy="769441"/>
          </a:xfrm>
          <a:prstGeom prst="rect">
            <a:avLst/>
          </a:prstGeom>
          <a:noFill/>
        </p:spPr>
        <p:txBody>
          <a:bodyPr wrap="none">
            <a:spAutoFit/>
          </a:bodyPr>
          <a:lstStyle/>
          <a:p>
            <a:pPr algn="ctr">
              <a:defRPr/>
            </a:pPr>
            <a:r>
              <a:rPr lang="lv-LV"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Labs koks</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0" name="Rectangle 9"/>
          <p:cNvSpPr/>
          <p:nvPr/>
        </p:nvSpPr>
        <p:spPr>
          <a:xfrm>
            <a:off x="5111552" y="6088559"/>
            <a:ext cx="4032448" cy="769441"/>
          </a:xfrm>
          <a:prstGeom prst="rect">
            <a:avLst/>
          </a:prstGeom>
          <a:noFill/>
        </p:spPr>
        <p:txBody>
          <a:bodyPr>
            <a:spAutoFit/>
          </a:bodyPr>
          <a:lstStyle/>
          <a:p>
            <a:pPr algn="ctr">
              <a:defRPr/>
            </a:pPr>
            <a:r>
              <a:rPr lang="lv-LV"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Sabojāts koks</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1" name="Right Arrow 10"/>
          <p:cNvSpPr>
            <a:spLocks noChangeArrowheads="1"/>
          </p:cNvSpPr>
          <p:nvPr/>
        </p:nvSpPr>
        <p:spPr bwMode="auto">
          <a:xfrm>
            <a:off x="6156325" y="4005263"/>
            <a:ext cx="863600" cy="792162"/>
          </a:xfrm>
          <a:prstGeom prst="rightArrow">
            <a:avLst>
              <a:gd name="adj1" fmla="val 50000"/>
              <a:gd name="adj2" fmla="val 49967"/>
            </a:avLst>
          </a:prstGeom>
          <a:solidFill>
            <a:schemeClr val="accent1"/>
          </a:solidFill>
          <a:ln w="9525" algn="ctr">
            <a:solidFill>
              <a:schemeClr val="tx1"/>
            </a:solidFill>
            <a:round/>
            <a:headEnd/>
            <a:tailEnd/>
          </a:ln>
        </p:spPr>
        <p:txBody>
          <a:bodyPr/>
          <a:lstStyle/>
          <a:p>
            <a:pPr eaLnBrk="0" hangingPunct="0"/>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50178"/>
                                        </p:tgtEl>
                                        <p:attrNameLst>
                                          <p:attrName>style.visibility</p:attrName>
                                        </p:attrNameLst>
                                      </p:cBhvr>
                                      <p:to>
                                        <p:strVal val="visible"/>
                                      </p:to>
                                    </p:set>
                                    <p:animEffect transition="in" filter="fade">
                                      <p:cBhvr>
                                        <p:cTn id="21" dur="2000"/>
                                        <p:tgtEl>
                                          <p:spTgt spid="50178"/>
                                        </p:tgtEl>
                                      </p:cBhvr>
                                    </p:animEffect>
                                  </p:childTnLst>
                                </p:cTn>
                              </p:par>
                              <p:par>
                                <p:cTn id="22" presetID="10"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50183"/>
                                        </p:tgtEl>
                                        <p:attrNameLst>
                                          <p:attrName>style.visibility</p:attrName>
                                        </p:attrNameLst>
                                      </p:cBhvr>
                                      <p:to>
                                        <p:strVal val="visible"/>
                                      </p:to>
                                    </p:set>
                                    <p:animEffect transition="in" filter="fade">
                                      <p:cBhvr>
                                        <p:cTn id="28" dur="2000"/>
                                        <p:tgtEl>
                                          <p:spTgt spid="50183"/>
                                        </p:tgtEl>
                                      </p:cBhvr>
                                    </p:animEffect>
                                  </p:childTnLst>
                                </p:cTn>
                              </p:par>
                              <p:par>
                                <p:cTn id="29" presetID="10"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000"/>
                                        <p:tgtEl>
                                          <p:spTgt spid="10"/>
                                        </p:tgtEl>
                                      </p:cBhvr>
                                    </p:animEffect>
                                  </p:childTnLst>
                                </p:cTn>
                              </p:par>
                            </p:childTnLst>
                          </p:cTn>
                        </p:par>
                        <p:par>
                          <p:cTn id="32" fill="hold">
                            <p:stCondLst>
                              <p:cond delay="50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000"/>
                                        <p:tgtEl>
                                          <p:spTgt spid="11"/>
                                        </p:tgtEl>
                                      </p:cBhvr>
                                    </p:animEffect>
                                  </p:childTnLst>
                                </p:cTn>
                              </p:par>
                              <p:par>
                                <p:cTn id="36" presetID="10" presetClass="entr" presetSubtype="0" fill="hold" nodeType="withEffect">
                                  <p:stCondLst>
                                    <p:cond delay="0"/>
                                  </p:stCondLst>
                                  <p:childTnLst>
                                    <p:set>
                                      <p:cBhvr>
                                        <p:cTn id="37" dur="1" fill="hold">
                                          <p:stCondLst>
                                            <p:cond delay="0"/>
                                          </p:stCondLst>
                                        </p:cTn>
                                        <p:tgtEl>
                                          <p:spTgt spid="50180"/>
                                        </p:tgtEl>
                                        <p:attrNameLst>
                                          <p:attrName>style.visibility</p:attrName>
                                        </p:attrNameLst>
                                      </p:cBhvr>
                                      <p:to>
                                        <p:strVal val="visible"/>
                                      </p:to>
                                    </p:set>
                                    <p:animEffect transition="in" filter="fade">
                                      <p:cBhvr>
                                        <p:cTn id="38" dur="2000"/>
                                        <p:tgtEl>
                                          <p:spTgt spid="50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527F339F-A26E-4B79-9A3C-9BFFBF68D3FA}" type="slidenum">
              <a:rPr lang="en-US" smtClean="0"/>
              <a:pPr>
                <a:defRPr/>
              </a:pPr>
              <a:t>4</a:t>
            </a:fld>
            <a:endParaRPr lang="en-US" smtClean="0"/>
          </a:p>
        </p:txBody>
      </p:sp>
      <p:sp>
        <p:nvSpPr>
          <p:cNvPr id="96258" name="Rectangle 2"/>
          <p:cNvSpPr>
            <a:spLocks noGrp="1" noChangeArrowheads="1"/>
          </p:cNvSpPr>
          <p:nvPr>
            <p:ph type="title"/>
          </p:nvPr>
        </p:nvSpPr>
        <p:spPr>
          <a:xfrm>
            <a:off x="179388" y="0"/>
            <a:ext cx="8964612" cy="765175"/>
          </a:xfrm>
        </p:spPr>
        <p:txBody>
          <a:bodyPr/>
          <a:lstStyle/>
          <a:p>
            <a:pPr eaLnBrk="1" hangingPunct="1">
              <a:defRPr/>
            </a:pPr>
            <a:r>
              <a:rPr lang="lv-LV" sz="4000" b="1" dirty="0" smtClean="0">
                <a:solidFill>
                  <a:srgbClr val="F8F204"/>
                </a:solidFill>
              </a:rPr>
              <a:t>Svarīga ir darbu motivācija!</a:t>
            </a:r>
          </a:p>
        </p:txBody>
      </p:sp>
      <p:sp>
        <p:nvSpPr>
          <p:cNvPr id="96259" name="Rectangle 3"/>
          <p:cNvSpPr>
            <a:spLocks noGrp="1" noChangeArrowheads="1"/>
          </p:cNvSpPr>
          <p:nvPr>
            <p:ph type="body" idx="1"/>
          </p:nvPr>
        </p:nvSpPr>
        <p:spPr>
          <a:xfrm>
            <a:off x="0" y="620713"/>
            <a:ext cx="8893175" cy="6092825"/>
          </a:xfrm>
        </p:spPr>
        <p:txBody>
          <a:bodyPr/>
          <a:lstStyle/>
          <a:p>
            <a:pPr marL="0" indent="0" algn="just" eaLnBrk="1" hangingPunct="1">
              <a:spcBef>
                <a:spcPct val="0"/>
              </a:spcBef>
              <a:buFontTx/>
              <a:buNone/>
            </a:pPr>
            <a:r>
              <a:rPr lang="lv-LV" b="1" smtClean="0">
                <a:solidFill>
                  <a:srgbClr val="F8F204"/>
                </a:solidFill>
              </a:rPr>
              <a:t>Grēcīga motivācija</a:t>
            </a:r>
            <a:r>
              <a:rPr lang="lv-LV" sz="2800" smtClean="0"/>
              <a:t>, kad mēs darbus darām:</a:t>
            </a:r>
          </a:p>
          <a:p>
            <a:pPr marL="0" indent="0" algn="just" eaLnBrk="1" hangingPunct="1">
              <a:spcBef>
                <a:spcPct val="0"/>
              </a:spcBef>
            </a:pPr>
            <a:r>
              <a:rPr lang="lv-LV" sz="2800" b="1" smtClean="0"/>
              <a:t>Piespiesti</a:t>
            </a:r>
            <a:r>
              <a:rPr lang="lv-LV" sz="2800" smtClean="0"/>
              <a:t>, nelabprāt</a:t>
            </a:r>
          </a:p>
          <a:p>
            <a:pPr marL="0" indent="0" algn="just" eaLnBrk="1" hangingPunct="1">
              <a:spcBef>
                <a:spcPct val="0"/>
              </a:spcBef>
            </a:pPr>
            <a:r>
              <a:rPr lang="lv-LV" sz="2800" b="1" smtClean="0"/>
              <a:t>Dabūtu</a:t>
            </a:r>
            <a:r>
              <a:rPr lang="lv-LV" sz="2800" smtClean="0"/>
              <a:t> kaut ko </a:t>
            </a:r>
            <a:r>
              <a:rPr lang="lv-LV" sz="2800" b="1" smtClean="0"/>
              <a:t>pretī</a:t>
            </a:r>
          </a:p>
          <a:p>
            <a:pPr marL="0" indent="0" algn="just" eaLnBrk="1" hangingPunct="1">
              <a:spcBef>
                <a:spcPct val="0"/>
              </a:spcBef>
            </a:pPr>
            <a:r>
              <a:rPr lang="lv-LV" sz="2800" b="1" smtClean="0"/>
              <a:t>Ne</a:t>
            </a:r>
            <a:r>
              <a:rPr lang="lv-LV" sz="2800" smtClean="0"/>
              <a:t> pēc </a:t>
            </a:r>
            <a:r>
              <a:rPr lang="lv-LV" sz="2800" b="1" smtClean="0"/>
              <a:t>Dieva gribas</a:t>
            </a:r>
          </a:p>
          <a:p>
            <a:pPr marL="0" indent="0" algn="just" eaLnBrk="1" hangingPunct="1">
              <a:spcBef>
                <a:spcPct val="0"/>
              </a:spcBef>
            </a:pPr>
            <a:r>
              <a:rPr lang="lv-LV" sz="2800" smtClean="0"/>
              <a:t>Lai </a:t>
            </a:r>
            <a:r>
              <a:rPr lang="lv-LV" sz="2800" b="1" smtClean="0"/>
              <a:t>izpelnītos mūžīgo dzīvību</a:t>
            </a:r>
          </a:p>
          <a:p>
            <a:pPr marL="0" indent="0" algn="just" eaLnBrk="1" hangingPunct="1">
              <a:spcBef>
                <a:spcPct val="0"/>
              </a:spcBef>
            </a:pPr>
            <a:r>
              <a:rPr lang="lv-LV" sz="2800" b="1" smtClean="0"/>
              <a:t>Paaugstinātu</a:t>
            </a:r>
            <a:r>
              <a:rPr lang="lv-LV" sz="2800" smtClean="0"/>
              <a:t> sevi, savu </a:t>
            </a:r>
            <a:r>
              <a:rPr lang="lv-LV" sz="2800" b="1" smtClean="0"/>
              <a:t>ego</a:t>
            </a:r>
          </a:p>
          <a:p>
            <a:pPr marL="0" indent="0" algn="just" eaLnBrk="1" hangingPunct="1">
              <a:spcBef>
                <a:spcPct val="0"/>
              </a:spcBef>
            </a:pPr>
            <a:r>
              <a:rPr lang="lv-LV" sz="2800" b="1" smtClean="0">
                <a:solidFill>
                  <a:srgbClr val="FFFF00"/>
                </a:solidFill>
              </a:rPr>
              <a:t>Grēcīga motivācija ir indes piliens pie labā darba!</a:t>
            </a:r>
          </a:p>
          <a:p>
            <a:pPr marL="0" indent="0" algn="just" eaLnBrk="1" hangingPunct="1">
              <a:spcBef>
                <a:spcPct val="0"/>
              </a:spcBef>
            </a:pPr>
            <a:endParaRPr lang="lv-LV" sz="1700" b="1" smtClean="0"/>
          </a:p>
          <a:p>
            <a:pPr marL="0" indent="0" algn="just" eaLnBrk="1" hangingPunct="1">
              <a:spcBef>
                <a:spcPct val="0"/>
              </a:spcBef>
              <a:buFontTx/>
              <a:buNone/>
            </a:pPr>
            <a:r>
              <a:rPr lang="lv-LV" b="1" smtClean="0">
                <a:solidFill>
                  <a:srgbClr val="F8F204"/>
                </a:solidFill>
              </a:rPr>
              <a:t>Laba motivācija</a:t>
            </a:r>
            <a:r>
              <a:rPr lang="lv-LV" sz="2800" smtClean="0"/>
              <a:t>, kad mēs darbus darām:</a:t>
            </a:r>
          </a:p>
          <a:p>
            <a:pPr marL="0" indent="0" algn="just" eaLnBrk="1" hangingPunct="1">
              <a:spcBef>
                <a:spcPct val="0"/>
              </a:spcBef>
            </a:pPr>
            <a:r>
              <a:rPr lang="lv-LV" sz="2800" b="1" smtClean="0"/>
              <a:t>Ticībā</a:t>
            </a:r>
            <a:r>
              <a:rPr lang="lv-LV" sz="2800" smtClean="0"/>
              <a:t> un </a:t>
            </a:r>
            <a:r>
              <a:rPr lang="lv-LV" sz="2800" b="1" smtClean="0"/>
              <a:t>pēc Dieva gribas</a:t>
            </a:r>
          </a:p>
          <a:p>
            <a:pPr marL="0" indent="0" algn="just" eaLnBrk="1" hangingPunct="1">
              <a:spcBef>
                <a:spcPct val="0"/>
              </a:spcBef>
            </a:pPr>
            <a:r>
              <a:rPr lang="lv-LV" sz="2800" smtClean="0"/>
              <a:t>Savam </a:t>
            </a:r>
            <a:r>
              <a:rPr lang="lv-LV" sz="2800" b="1" smtClean="0"/>
              <a:t>tuvākajam</a:t>
            </a:r>
            <a:r>
              <a:rPr lang="lv-LV" sz="2800" smtClean="0"/>
              <a:t>, ne sev</a:t>
            </a:r>
          </a:p>
          <a:p>
            <a:pPr marL="0" indent="0" algn="just" eaLnBrk="1" hangingPunct="1">
              <a:spcBef>
                <a:spcPct val="0"/>
              </a:spcBef>
            </a:pPr>
            <a:r>
              <a:rPr lang="lv-LV" sz="2800" b="1" smtClean="0"/>
              <a:t>Nepiespiesti, labprātīgi</a:t>
            </a:r>
          </a:p>
          <a:p>
            <a:pPr marL="0" indent="0" algn="just" eaLnBrk="1" hangingPunct="1">
              <a:spcBef>
                <a:spcPct val="0"/>
              </a:spcBef>
            </a:pPr>
            <a:r>
              <a:rPr lang="lv-LV" sz="2800" b="1" smtClean="0"/>
              <a:t>Pateicībā</a:t>
            </a:r>
            <a:r>
              <a:rPr lang="lv-LV" sz="2800" smtClean="0"/>
              <a:t> par to, ko </a:t>
            </a:r>
            <a:r>
              <a:rPr lang="lv-LV" sz="2800" b="1" smtClean="0"/>
              <a:t>Dievs</a:t>
            </a:r>
            <a:r>
              <a:rPr lang="lv-LV" sz="2800" smtClean="0"/>
              <a:t> ir </a:t>
            </a:r>
            <a:r>
              <a:rPr lang="lv-LV" sz="2800" b="1" smtClean="0"/>
              <a:t>darījis</a:t>
            </a:r>
            <a:r>
              <a:rPr lang="lv-LV" sz="2800" smtClean="0"/>
              <a:t> mūsu labā.</a:t>
            </a:r>
          </a:p>
          <a:p>
            <a:pPr marL="0" indent="0" algn="just" eaLnBrk="1" hangingPunct="1">
              <a:spcBef>
                <a:spcPct val="0"/>
              </a:spcBef>
            </a:pPr>
            <a:endParaRPr lang="lv-LV" sz="2800" smtClean="0"/>
          </a:p>
        </p:txBody>
      </p:sp>
      <p:pic>
        <p:nvPicPr>
          <p:cNvPr id="96260" name="Picture 4" descr="j0297749"/>
          <p:cNvPicPr>
            <a:picLocks noChangeAspect="1" noChangeArrowheads="1"/>
          </p:cNvPicPr>
          <p:nvPr/>
        </p:nvPicPr>
        <p:blipFill>
          <a:blip r:embed="rId2" cstate="print"/>
          <a:srcRect/>
          <a:stretch>
            <a:fillRect/>
          </a:stretch>
        </p:blipFill>
        <p:spPr bwMode="auto">
          <a:xfrm>
            <a:off x="5429256" y="1071547"/>
            <a:ext cx="2592387" cy="2357454"/>
          </a:xfrm>
          <a:prstGeom prst="rect">
            <a:avLst/>
          </a:prstGeom>
          <a:ln>
            <a:noFill/>
          </a:ln>
          <a:effectLst>
            <a:softEdge rad="112500"/>
          </a:effectLst>
        </p:spPr>
      </p:pic>
      <p:pic>
        <p:nvPicPr>
          <p:cNvPr id="96261" name="Picture 5" descr="JesusInside"/>
          <p:cNvPicPr>
            <a:picLocks noChangeAspect="1" noChangeArrowheads="1"/>
          </p:cNvPicPr>
          <p:nvPr/>
        </p:nvPicPr>
        <p:blipFill>
          <a:blip r:embed="rId3" cstate="print"/>
          <a:srcRect/>
          <a:stretch>
            <a:fillRect/>
          </a:stretch>
        </p:blipFill>
        <p:spPr bwMode="auto">
          <a:xfrm>
            <a:off x="6804248" y="4214818"/>
            <a:ext cx="2339752" cy="158801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additive="base">
                                        <p:cTn id="7" dur="500" fill="hold"/>
                                        <p:tgtEl>
                                          <p:spTgt spid="96258"/>
                                        </p:tgtEl>
                                        <p:attrNameLst>
                                          <p:attrName>ppt_x</p:attrName>
                                        </p:attrNameLst>
                                      </p:cBhvr>
                                      <p:tavLst>
                                        <p:tav tm="0">
                                          <p:val>
                                            <p:strVal val="#ppt_x"/>
                                          </p:val>
                                        </p:tav>
                                        <p:tav tm="100000">
                                          <p:val>
                                            <p:strVal val="#ppt_x"/>
                                          </p:val>
                                        </p:tav>
                                      </p:tavLst>
                                    </p:anim>
                                    <p:anim calcmode="lin" valueType="num">
                                      <p:cBhvr additive="base">
                                        <p:cTn id="8" dur="500" fill="hold"/>
                                        <p:tgtEl>
                                          <p:spTgt spid="962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96259">
                                            <p:txEl>
                                              <p:pRg st="0" end="0"/>
                                            </p:txEl>
                                          </p:spTgt>
                                        </p:tgtEl>
                                        <p:attrNameLst>
                                          <p:attrName>style.visibility</p:attrName>
                                        </p:attrNameLst>
                                      </p:cBhvr>
                                      <p:to>
                                        <p:strVal val="visible"/>
                                      </p:to>
                                    </p:set>
                                    <p:animEffect transition="in" filter="dissolve">
                                      <p:cBhvr>
                                        <p:cTn id="12" dur="500"/>
                                        <p:tgtEl>
                                          <p:spTgt spid="96259">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96260"/>
                                        </p:tgtEl>
                                        <p:attrNameLst>
                                          <p:attrName>style.visibility</p:attrName>
                                        </p:attrNameLst>
                                      </p:cBhvr>
                                      <p:to>
                                        <p:strVal val="visible"/>
                                      </p:to>
                                    </p:set>
                                    <p:animEffect transition="in" filter="blinds(horizontal)">
                                      <p:cBhvr>
                                        <p:cTn id="15" dur="500"/>
                                        <p:tgtEl>
                                          <p:spTgt spid="96260"/>
                                        </p:tgtEl>
                                      </p:cBhvr>
                                    </p:animEffect>
                                  </p:childTnLst>
                                </p:cTn>
                              </p:par>
                            </p:childTnLst>
                          </p:cTn>
                        </p:par>
                        <p:par>
                          <p:cTn id="16" fill="hold">
                            <p:stCondLst>
                              <p:cond delay="1000"/>
                            </p:stCondLst>
                            <p:childTnLst>
                              <p:par>
                                <p:cTn id="17" presetID="9" presetClass="entr" presetSubtype="0" fill="hold" grpId="0" nodeType="afterEffect">
                                  <p:stCondLst>
                                    <p:cond delay="0"/>
                                  </p:stCondLst>
                                  <p:childTnLst>
                                    <p:set>
                                      <p:cBhvr>
                                        <p:cTn id="18" dur="1" fill="hold">
                                          <p:stCondLst>
                                            <p:cond delay="0"/>
                                          </p:stCondLst>
                                        </p:cTn>
                                        <p:tgtEl>
                                          <p:spTgt spid="96259">
                                            <p:txEl>
                                              <p:pRg st="1" end="1"/>
                                            </p:txEl>
                                          </p:spTgt>
                                        </p:tgtEl>
                                        <p:attrNameLst>
                                          <p:attrName>style.visibility</p:attrName>
                                        </p:attrNameLst>
                                      </p:cBhvr>
                                      <p:to>
                                        <p:strVal val="visible"/>
                                      </p:to>
                                    </p:set>
                                    <p:animEffect transition="in" filter="dissolve">
                                      <p:cBhvr>
                                        <p:cTn id="19" dur="500"/>
                                        <p:tgtEl>
                                          <p:spTgt spid="96259">
                                            <p:txEl>
                                              <p:pRg st="1" end="1"/>
                                            </p:txEl>
                                          </p:spTgt>
                                        </p:tgtEl>
                                      </p:cBhvr>
                                    </p:animEffect>
                                  </p:childTnLst>
                                </p:cTn>
                              </p:par>
                            </p:childTnLst>
                          </p:cTn>
                        </p:par>
                        <p:par>
                          <p:cTn id="20" fill="hold">
                            <p:stCondLst>
                              <p:cond delay="1500"/>
                            </p:stCondLst>
                            <p:childTnLst>
                              <p:par>
                                <p:cTn id="21" presetID="9" presetClass="entr" presetSubtype="0" fill="hold" grpId="0" nodeType="afterEffect">
                                  <p:stCondLst>
                                    <p:cond delay="0"/>
                                  </p:stCondLst>
                                  <p:childTnLst>
                                    <p:set>
                                      <p:cBhvr>
                                        <p:cTn id="22" dur="1" fill="hold">
                                          <p:stCondLst>
                                            <p:cond delay="0"/>
                                          </p:stCondLst>
                                        </p:cTn>
                                        <p:tgtEl>
                                          <p:spTgt spid="96259">
                                            <p:txEl>
                                              <p:pRg st="2" end="2"/>
                                            </p:txEl>
                                          </p:spTgt>
                                        </p:tgtEl>
                                        <p:attrNameLst>
                                          <p:attrName>style.visibility</p:attrName>
                                        </p:attrNameLst>
                                      </p:cBhvr>
                                      <p:to>
                                        <p:strVal val="visible"/>
                                      </p:to>
                                    </p:set>
                                    <p:animEffect transition="in" filter="dissolve">
                                      <p:cBhvr>
                                        <p:cTn id="23" dur="500"/>
                                        <p:tgtEl>
                                          <p:spTgt spid="96259">
                                            <p:txEl>
                                              <p:pRg st="2" end="2"/>
                                            </p:txEl>
                                          </p:spTgt>
                                        </p:tgtEl>
                                      </p:cBhvr>
                                    </p:animEffect>
                                  </p:childTnLst>
                                </p:cTn>
                              </p:par>
                            </p:childTnLst>
                          </p:cTn>
                        </p:par>
                        <p:par>
                          <p:cTn id="24" fill="hold">
                            <p:stCondLst>
                              <p:cond delay="2000"/>
                            </p:stCondLst>
                            <p:childTnLst>
                              <p:par>
                                <p:cTn id="25" presetID="9" presetClass="entr" presetSubtype="0" fill="hold" grpId="0" nodeType="afterEffect">
                                  <p:stCondLst>
                                    <p:cond delay="0"/>
                                  </p:stCondLst>
                                  <p:childTnLst>
                                    <p:set>
                                      <p:cBhvr>
                                        <p:cTn id="26" dur="1" fill="hold">
                                          <p:stCondLst>
                                            <p:cond delay="0"/>
                                          </p:stCondLst>
                                        </p:cTn>
                                        <p:tgtEl>
                                          <p:spTgt spid="96259">
                                            <p:txEl>
                                              <p:pRg st="3" end="3"/>
                                            </p:txEl>
                                          </p:spTgt>
                                        </p:tgtEl>
                                        <p:attrNameLst>
                                          <p:attrName>style.visibility</p:attrName>
                                        </p:attrNameLst>
                                      </p:cBhvr>
                                      <p:to>
                                        <p:strVal val="visible"/>
                                      </p:to>
                                    </p:set>
                                    <p:animEffect transition="in" filter="dissolve">
                                      <p:cBhvr>
                                        <p:cTn id="27" dur="500"/>
                                        <p:tgtEl>
                                          <p:spTgt spid="96259">
                                            <p:txEl>
                                              <p:pRg st="3" end="3"/>
                                            </p:txEl>
                                          </p:spTgt>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96259">
                                            <p:txEl>
                                              <p:pRg st="4" end="4"/>
                                            </p:txEl>
                                          </p:spTgt>
                                        </p:tgtEl>
                                        <p:attrNameLst>
                                          <p:attrName>style.visibility</p:attrName>
                                        </p:attrNameLst>
                                      </p:cBhvr>
                                      <p:to>
                                        <p:strVal val="visible"/>
                                      </p:to>
                                    </p:set>
                                    <p:animEffect transition="in" filter="dissolve">
                                      <p:cBhvr>
                                        <p:cTn id="31" dur="500"/>
                                        <p:tgtEl>
                                          <p:spTgt spid="96259">
                                            <p:txEl>
                                              <p:pRg st="4" end="4"/>
                                            </p:txEl>
                                          </p:spTgt>
                                        </p:tgtEl>
                                      </p:cBhvr>
                                    </p:animEffect>
                                  </p:childTnLst>
                                </p:cTn>
                              </p:par>
                            </p:childTnLst>
                          </p:cTn>
                        </p:par>
                        <p:par>
                          <p:cTn id="32" fill="hold">
                            <p:stCondLst>
                              <p:cond delay="3000"/>
                            </p:stCondLst>
                            <p:childTnLst>
                              <p:par>
                                <p:cTn id="33" presetID="9" presetClass="entr" presetSubtype="0" fill="hold" grpId="0" nodeType="afterEffect">
                                  <p:stCondLst>
                                    <p:cond delay="0"/>
                                  </p:stCondLst>
                                  <p:childTnLst>
                                    <p:set>
                                      <p:cBhvr>
                                        <p:cTn id="34" dur="1" fill="hold">
                                          <p:stCondLst>
                                            <p:cond delay="0"/>
                                          </p:stCondLst>
                                        </p:cTn>
                                        <p:tgtEl>
                                          <p:spTgt spid="96259">
                                            <p:txEl>
                                              <p:pRg st="5" end="5"/>
                                            </p:txEl>
                                          </p:spTgt>
                                        </p:tgtEl>
                                        <p:attrNameLst>
                                          <p:attrName>style.visibility</p:attrName>
                                        </p:attrNameLst>
                                      </p:cBhvr>
                                      <p:to>
                                        <p:strVal val="visible"/>
                                      </p:to>
                                    </p:set>
                                    <p:animEffect transition="in" filter="dissolve">
                                      <p:cBhvr>
                                        <p:cTn id="35" dur="500"/>
                                        <p:tgtEl>
                                          <p:spTgt spid="96259">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96259">
                                            <p:txEl>
                                              <p:pRg st="6" end="6"/>
                                            </p:txEl>
                                          </p:spTgt>
                                        </p:tgtEl>
                                        <p:attrNameLst>
                                          <p:attrName>style.visibility</p:attrName>
                                        </p:attrNameLst>
                                      </p:cBhvr>
                                      <p:to>
                                        <p:strVal val="visible"/>
                                      </p:to>
                                    </p:set>
                                    <p:animEffect transition="in" filter="dissolve">
                                      <p:cBhvr>
                                        <p:cTn id="40" dur="500"/>
                                        <p:tgtEl>
                                          <p:spTgt spid="96259">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96259">
                                            <p:txEl>
                                              <p:pRg st="8" end="8"/>
                                            </p:txEl>
                                          </p:spTgt>
                                        </p:tgtEl>
                                        <p:attrNameLst>
                                          <p:attrName>style.visibility</p:attrName>
                                        </p:attrNameLst>
                                      </p:cBhvr>
                                      <p:to>
                                        <p:strVal val="visible"/>
                                      </p:to>
                                    </p:set>
                                    <p:animEffect transition="in" filter="dissolve">
                                      <p:cBhvr>
                                        <p:cTn id="45" dur="500"/>
                                        <p:tgtEl>
                                          <p:spTgt spid="96259">
                                            <p:txEl>
                                              <p:pRg st="8" end="8"/>
                                            </p:txEl>
                                          </p:spTgt>
                                        </p:tgtEl>
                                      </p:cBhvr>
                                    </p:animEffect>
                                  </p:childTnLst>
                                </p:cTn>
                              </p:par>
                            </p:childTnLst>
                          </p:cTn>
                        </p:par>
                        <p:par>
                          <p:cTn id="46" fill="hold">
                            <p:stCondLst>
                              <p:cond delay="500"/>
                            </p:stCondLst>
                            <p:childTnLst>
                              <p:par>
                                <p:cTn id="47" presetID="9" presetClass="entr" presetSubtype="0" fill="hold" grpId="0" nodeType="afterEffect">
                                  <p:stCondLst>
                                    <p:cond delay="0"/>
                                  </p:stCondLst>
                                  <p:childTnLst>
                                    <p:set>
                                      <p:cBhvr>
                                        <p:cTn id="48" dur="1" fill="hold">
                                          <p:stCondLst>
                                            <p:cond delay="0"/>
                                          </p:stCondLst>
                                        </p:cTn>
                                        <p:tgtEl>
                                          <p:spTgt spid="96259">
                                            <p:txEl>
                                              <p:pRg st="9" end="9"/>
                                            </p:txEl>
                                          </p:spTgt>
                                        </p:tgtEl>
                                        <p:attrNameLst>
                                          <p:attrName>style.visibility</p:attrName>
                                        </p:attrNameLst>
                                      </p:cBhvr>
                                      <p:to>
                                        <p:strVal val="visible"/>
                                      </p:to>
                                    </p:set>
                                    <p:animEffect transition="in" filter="dissolve">
                                      <p:cBhvr>
                                        <p:cTn id="49" dur="500"/>
                                        <p:tgtEl>
                                          <p:spTgt spid="96259">
                                            <p:txEl>
                                              <p:pRg st="9" end="9"/>
                                            </p:txEl>
                                          </p:spTgt>
                                        </p:tgtEl>
                                      </p:cBhvr>
                                    </p:animEffect>
                                  </p:childTnLst>
                                </p:cTn>
                              </p:par>
                            </p:childTnLst>
                          </p:cTn>
                        </p:par>
                        <p:par>
                          <p:cTn id="50" fill="hold">
                            <p:stCondLst>
                              <p:cond delay="1000"/>
                            </p:stCondLst>
                            <p:childTnLst>
                              <p:par>
                                <p:cTn id="51" presetID="9" presetClass="entr" presetSubtype="0" fill="hold" grpId="0" nodeType="afterEffect">
                                  <p:stCondLst>
                                    <p:cond delay="0"/>
                                  </p:stCondLst>
                                  <p:childTnLst>
                                    <p:set>
                                      <p:cBhvr>
                                        <p:cTn id="52" dur="1" fill="hold">
                                          <p:stCondLst>
                                            <p:cond delay="0"/>
                                          </p:stCondLst>
                                        </p:cTn>
                                        <p:tgtEl>
                                          <p:spTgt spid="96259">
                                            <p:txEl>
                                              <p:pRg st="10" end="10"/>
                                            </p:txEl>
                                          </p:spTgt>
                                        </p:tgtEl>
                                        <p:attrNameLst>
                                          <p:attrName>style.visibility</p:attrName>
                                        </p:attrNameLst>
                                      </p:cBhvr>
                                      <p:to>
                                        <p:strVal val="visible"/>
                                      </p:to>
                                    </p:set>
                                    <p:animEffect transition="in" filter="dissolve">
                                      <p:cBhvr>
                                        <p:cTn id="53" dur="500"/>
                                        <p:tgtEl>
                                          <p:spTgt spid="96259">
                                            <p:txEl>
                                              <p:pRg st="10" end="10"/>
                                            </p:txEl>
                                          </p:spTgt>
                                        </p:tgtEl>
                                      </p:cBhvr>
                                    </p:animEffect>
                                  </p:childTnLst>
                                </p:cTn>
                              </p:par>
                              <p:par>
                                <p:cTn id="54" presetID="3" presetClass="entr" presetSubtype="10" fill="hold" nodeType="withEffect">
                                  <p:stCondLst>
                                    <p:cond delay="0"/>
                                  </p:stCondLst>
                                  <p:childTnLst>
                                    <p:set>
                                      <p:cBhvr>
                                        <p:cTn id="55" dur="1" fill="hold">
                                          <p:stCondLst>
                                            <p:cond delay="0"/>
                                          </p:stCondLst>
                                        </p:cTn>
                                        <p:tgtEl>
                                          <p:spTgt spid="96261"/>
                                        </p:tgtEl>
                                        <p:attrNameLst>
                                          <p:attrName>style.visibility</p:attrName>
                                        </p:attrNameLst>
                                      </p:cBhvr>
                                      <p:to>
                                        <p:strVal val="visible"/>
                                      </p:to>
                                    </p:set>
                                    <p:animEffect transition="in" filter="blinds(horizontal)">
                                      <p:cBhvr>
                                        <p:cTn id="56" dur="500"/>
                                        <p:tgtEl>
                                          <p:spTgt spid="96261"/>
                                        </p:tgtEl>
                                      </p:cBhvr>
                                    </p:animEffect>
                                  </p:childTnLst>
                                </p:cTn>
                              </p:par>
                            </p:childTnLst>
                          </p:cTn>
                        </p:par>
                        <p:par>
                          <p:cTn id="57" fill="hold">
                            <p:stCondLst>
                              <p:cond delay="1500"/>
                            </p:stCondLst>
                            <p:childTnLst>
                              <p:par>
                                <p:cTn id="58" presetID="9" presetClass="entr" presetSubtype="0" fill="hold" grpId="0" nodeType="afterEffect">
                                  <p:stCondLst>
                                    <p:cond delay="0"/>
                                  </p:stCondLst>
                                  <p:childTnLst>
                                    <p:set>
                                      <p:cBhvr>
                                        <p:cTn id="59" dur="1" fill="hold">
                                          <p:stCondLst>
                                            <p:cond delay="0"/>
                                          </p:stCondLst>
                                        </p:cTn>
                                        <p:tgtEl>
                                          <p:spTgt spid="96259">
                                            <p:txEl>
                                              <p:pRg st="11" end="11"/>
                                            </p:txEl>
                                          </p:spTgt>
                                        </p:tgtEl>
                                        <p:attrNameLst>
                                          <p:attrName>style.visibility</p:attrName>
                                        </p:attrNameLst>
                                      </p:cBhvr>
                                      <p:to>
                                        <p:strVal val="visible"/>
                                      </p:to>
                                    </p:set>
                                    <p:animEffect transition="in" filter="dissolve">
                                      <p:cBhvr>
                                        <p:cTn id="60" dur="500"/>
                                        <p:tgtEl>
                                          <p:spTgt spid="96259">
                                            <p:txEl>
                                              <p:pRg st="11" end="11"/>
                                            </p:txEl>
                                          </p:spTgt>
                                        </p:tgtEl>
                                      </p:cBhvr>
                                    </p:animEffect>
                                  </p:childTnLst>
                                </p:cTn>
                              </p:par>
                            </p:childTnLst>
                          </p:cTn>
                        </p:par>
                        <p:par>
                          <p:cTn id="61" fill="hold">
                            <p:stCondLst>
                              <p:cond delay="2000"/>
                            </p:stCondLst>
                            <p:childTnLst>
                              <p:par>
                                <p:cTn id="62" presetID="9" presetClass="entr" presetSubtype="0" fill="hold" grpId="0" nodeType="afterEffect">
                                  <p:stCondLst>
                                    <p:cond delay="0"/>
                                  </p:stCondLst>
                                  <p:childTnLst>
                                    <p:set>
                                      <p:cBhvr>
                                        <p:cTn id="63" dur="1" fill="hold">
                                          <p:stCondLst>
                                            <p:cond delay="0"/>
                                          </p:stCondLst>
                                        </p:cTn>
                                        <p:tgtEl>
                                          <p:spTgt spid="96259">
                                            <p:txEl>
                                              <p:pRg st="12" end="12"/>
                                            </p:txEl>
                                          </p:spTgt>
                                        </p:tgtEl>
                                        <p:attrNameLst>
                                          <p:attrName>style.visibility</p:attrName>
                                        </p:attrNameLst>
                                      </p:cBhvr>
                                      <p:to>
                                        <p:strVal val="visible"/>
                                      </p:to>
                                    </p:set>
                                    <p:animEffect transition="in" filter="dissolve">
                                      <p:cBhvr>
                                        <p:cTn id="64" dur="500"/>
                                        <p:tgtEl>
                                          <p:spTgt spid="96259">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9625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http://www.funnypaperz.com/EVIL-FRUIT-TREE-FINAL1.jpg"/>
          <p:cNvPicPr>
            <a:picLocks noChangeAspect="1" noChangeArrowheads="1"/>
          </p:cNvPicPr>
          <p:nvPr/>
        </p:nvPicPr>
        <p:blipFill>
          <a:blip r:embed="rId2" cstate="print"/>
          <a:srcRect l="6000" t="12107" r="6401" b="13381"/>
          <a:stretch>
            <a:fillRect/>
          </a:stretch>
        </p:blipFill>
        <p:spPr bwMode="auto">
          <a:xfrm>
            <a:off x="2807296" y="3286148"/>
            <a:ext cx="6336704" cy="3429000"/>
          </a:xfrm>
          <a:prstGeom prst="rect">
            <a:avLst/>
          </a:prstGeom>
          <a:ln>
            <a:noFill/>
          </a:ln>
          <a:effectLst>
            <a:softEdge rad="112500"/>
          </a:effectLst>
        </p:spPr>
      </p:pic>
      <p:sp>
        <p:nvSpPr>
          <p:cNvPr id="11267" name="Rectangle 3"/>
          <p:cNvSpPr>
            <a:spLocks noGrp="1" noChangeArrowheads="1"/>
          </p:cNvSpPr>
          <p:nvPr>
            <p:ph type="body" idx="4294967295"/>
          </p:nvPr>
        </p:nvSpPr>
        <p:spPr>
          <a:xfrm>
            <a:off x="0" y="44450"/>
            <a:ext cx="9144000" cy="1204913"/>
          </a:xfrm>
        </p:spPr>
        <p:txBody>
          <a:bodyPr/>
          <a:lstStyle/>
          <a:p>
            <a:pPr marL="0" indent="0" algn="just" eaLnBrk="1" hangingPunct="1">
              <a:lnSpc>
                <a:spcPct val="80000"/>
              </a:lnSpc>
              <a:spcBef>
                <a:spcPts val="0"/>
              </a:spcBef>
              <a:buFontTx/>
              <a:buNone/>
              <a:defRPr/>
            </a:pPr>
            <a:r>
              <a:rPr lang="lv-LV" sz="2800" i="1" dirty="0" smtClean="0"/>
              <a:t>19 Katrs koks, kas nenes labus augļus, top nocirsts un iemests ugunī. </a:t>
            </a:r>
          </a:p>
          <a:p>
            <a:pPr algn="just" eaLnBrk="1" hangingPunct="1">
              <a:lnSpc>
                <a:spcPct val="80000"/>
              </a:lnSpc>
              <a:buFontTx/>
              <a:buNone/>
              <a:defRPr/>
            </a:pPr>
            <a:endParaRPr lang="lv-LV" sz="2600" dirty="0" smtClean="0"/>
          </a:p>
        </p:txBody>
      </p:sp>
      <p:sp>
        <p:nvSpPr>
          <p:cNvPr id="7" name="Rectangle 6"/>
          <p:cNvSpPr>
            <a:spLocks noChangeArrowheads="1"/>
          </p:cNvSpPr>
          <p:nvPr/>
        </p:nvSpPr>
        <p:spPr bwMode="auto">
          <a:xfrm>
            <a:off x="0" y="2786063"/>
            <a:ext cx="8893175" cy="954087"/>
          </a:xfrm>
          <a:prstGeom prst="rect">
            <a:avLst/>
          </a:prstGeom>
          <a:noFill/>
          <a:ln w="9525">
            <a:noFill/>
            <a:miter lim="800000"/>
            <a:headEnd/>
            <a:tailEnd/>
          </a:ln>
        </p:spPr>
        <p:txBody>
          <a:bodyPr>
            <a:spAutoFit/>
          </a:bodyPr>
          <a:lstStyle/>
          <a:p>
            <a:pPr>
              <a:buFontTx/>
              <a:buChar char="•"/>
            </a:pPr>
            <a:r>
              <a:rPr lang="lv-LV" sz="2800" b="1"/>
              <a:t>Augļi</a:t>
            </a:r>
            <a:r>
              <a:rPr lang="lv-LV" sz="2800"/>
              <a:t> </a:t>
            </a:r>
            <a:r>
              <a:rPr lang="lv-LV" sz="2800" b="1"/>
              <a:t>norāda uz tavu ticību</a:t>
            </a:r>
            <a:r>
              <a:rPr lang="lv-LV" sz="2800"/>
              <a:t>, </a:t>
            </a:r>
            <a:r>
              <a:rPr lang="lv-LV" sz="2800" b="1"/>
              <a:t>ja augļu nav, tad kaut kas nav kārtībā!</a:t>
            </a:r>
            <a:endParaRPr lang="lv-LV" sz="2800"/>
          </a:p>
        </p:txBody>
      </p:sp>
      <p:sp>
        <p:nvSpPr>
          <p:cNvPr id="5" name="Rectangle 4"/>
          <p:cNvSpPr>
            <a:spLocks noChangeArrowheads="1"/>
          </p:cNvSpPr>
          <p:nvPr/>
        </p:nvSpPr>
        <p:spPr bwMode="auto">
          <a:xfrm>
            <a:off x="0" y="1285875"/>
            <a:ext cx="9144000" cy="1384300"/>
          </a:xfrm>
          <a:prstGeom prst="rect">
            <a:avLst/>
          </a:prstGeom>
          <a:noFill/>
          <a:ln w="9525">
            <a:noFill/>
            <a:miter lim="800000"/>
            <a:headEnd/>
            <a:tailEnd/>
          </a:ln>
        </p:spPr>
        <p:txBody>
          <a:bodyPr>
            <a:spAutoFit/>
          </a:bodyPr>
          <a:lstStyle/>
          <a:p>
            <a:r>
              <a:rPr lang="lv-LV" sz="2800" b="1"/>
              <a:t>“</a:t>
            </a:r>
            <a:r>
              <a:rPr lang="lv-LV" sz="2800" b="1" i="1"/>
              <a:t>Tu tici, ka ir viens Dievs, tu dari labi; arī </a:t>
            </a:r>
            <a:r>
              <a:rPr lang="lv-LV" sz="2800" b="1" i="1">
                <a:solidFill>
                  <a:srgbClr val="FFFF00"/>
                </a:solidFill>
              </a:rPr>
              <a:t>ļaunie gari tic un dreb</a:t>
            </a:r>
            <a:r>
              <a:rPr lang="lv-LV" sz="2800" b="1" i="1"/>
              <a:t>. Bet vai tu gribi zināt, tukšais cilvēk, ka </a:t>
            </a:r>
            <a:r>
              <a:rPr lang="lv-LV" sz="2800" b="1" i="1">
                <a:solidFill>
                  <a:srgbClr val="FFFF00"/>
                </a:solidFill>
              </a:rPr>
              <a:t>ticība bez darbiem </a:t>
            </a:r>
            <a:r>
              <a:rPr lang="lv-LV" sz="2800" b="1" i="1"/>
              <a:t>ir </a:t>
            </a:r>
            <a:r>
              <a:rPr lang="lv-LV" sz="2800" b="1" i="1">
                <a:solidFill>
                  <a:srgbClr val="FFFF00"/>
                </a:solidFill>
              </a:rPr>
              <a:t>nedzīva</a:t>
            </a:r>
            <a:r>
              <a:rPr lang="lv-LV" sz="2800" b="1"/>
              <a:t>?” (Jēk.2:19-20)</a:t>
            </a:r>
          </a:p>
        </p:txBody>
      </p:sp>
      <p:sp>
        <p:nvSpPr>
          <p:cNvPr id="6" name="Rectangle 5"/>
          <p:cNvSpPr>
            <a:spLocks noChangeArrowheads="1"/>
          </p:cNvSpPr>
          <p:nvPr/>
        </p:nvSpPr>
        <p:spPr bwMode="auto">
          <a:xfrm>
            <a:off x="0" y="3860800"/>
            <a:ext cx="2987675" cy="2246313"/>
          </a:xfrm>
          <a:prstGeom prst="rect">
            <a:avLst/>
          </a:prstGeom>
          <a:noFill/>
          <a:ln w="9525">
            <a:noFill/>
            <a:miter lim="800000"/>
            <a:headEnd/>
            <a:tailEnd/>
          </a:ln>
        </p:spPr>
        <p:txBody>
          <a:bodyPr>
            <a:spAutoFit/>
          </a:bodyPr>
          <a:lstStyle/>
          <a:p>
            <a:pPr>
              <a:buFont typeface="Arial" charset="0"/>
              <a:buChar char="•"/>
            </a:pPr>
            <a:r>
              <a:rPr lang="lv-LV" sz="2800" b="1"/>
              <a:t>Katrs koks, kas nav dzīvā ticībā, ir jācērt nost, lai pasargātu dzīvos!</a:t>
            </a: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9154"/>
                                        </p:tgtEl>
                                        <p:attrNameLst>
                                          <p:attrName>style.visibility</p:attrName>
                                        </p:attrNameLst>
                                      </p:cBhvr>
                                      <p:to>
                                        <p:strVal val="visible"/>
                                      </p:to>
                                    </p:set>
                                    <p:animEffect transition="in" filter="fade">
                                      <p:cBhvr>
                                        <p:cTn id="11" dur="2000"/>
                                        <p:tgtEl>
                                          <p:spTgt spid="4915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FC4C0D65-C317-44A7-874A-7744CAAFE7AD}" type="slidenum">
              <a:rPr lang="en-US" sz="1200">
                <a:effectLst>
                  <a:outerShdw blurRad="38100" dist="38100" dir="2700000" algn="tl">
                    <a:srgbClr val="000000"/>
                  </a:outerShdw>
                </a:effectLst>
              </a:rPr>
              <a:pPr algn="r">
                <a:defRPr/>
              </a:pPr>
              <a:t>6</a:t>
            </a:fld>
            <a:endParaRPr lang="en-US" sz="1200">
              <a:effectLst>
                <a:outerShdw blurRad="38100" dist="38100" dir="2700000" algn="tl">
                  <a:srgbClr val="000000"/>
                </a:outerShdw>
              </a:effectLst>
            </a:endParaRPr>
          </a:p>
        </p:txBody>
      </p:sp>
      <p:sp>
        <p:nvSpPr>
          <p:cNvPr id="9222" name="Rectangle 6"/>
          <p:cNvSpPr>
            <a:spLocks noChangeArrowheads="1"/>
          </p:cNvSpPr>
          <p:nvPr/>
        </p:nvSpPr>
        <p:spPr bwMode="auto">
          <a:xfrm>
            <a:off x="0" y="4286250"/>
            <a:ext cx="5688013" cy="1878013"/>
          </a:xfrm>
          <a:prstGeom prst="rect">
            <a:avLst/>
          </a:prstGeom>
          <a:noFill/>
          <a:ln w="9525">
            <a:noFill/>
            <a:miter lim="800000"/>
            <a:headEnd/>
            <a:tailEnd/>
          </a:ln>
        </p:spPr>
        <p:txBody>
          <a:bodyPr>
            <a:spAutoFit/>
          </a:bodyPr>
          <a:lstStyle/>
          <a:p>
            <a:pPr eaLnBrk="0" hangingPunct="0">
              <a:buFontTx/>
              <a:buChar char="•"/>
            </a:pPr>
            <a:r>
              <a:rPr lang="lv-LV" sz="3200" b="1">
                <a:solidFill>
                  <a:srgbClr val="FFFF00"/>
                </a:solidFill>
              </a:rPr>
              <a:t>Sv. Gara auglis ir </a:t>
            </a:r>
            <a:r>
              <a:rPr lang="lv-LV" sz="3200"/>
              <a:t>(Gal.5:22)</a:t>
            </a:r>
            <a:r>
              <a:rPr lang="lv-LV" sz="3200" b="1">
                <a:solidFill>
                  <a:srgbClr val="FFFF00"/>
                </a:solidFill>
              </a:rPr>
              <a:t>: </a:t>
            </a:r>
          </a:p>
          <a:p>
            <a:pPr eaLnBrk="0" hangingPunct="0">
              <a:buFontTx/>
              <a:buChar char="-"/>
            </a:pPr>
            <a:r>
              <a:rPr lang="lv-LV" sz="2800"/>
              <a:t>mīlestība, </a:t>
            </a:r>
          </a:p>
          <a:p>
            <a:pPr eaLnBrk="0" hangingPunct="0">
              <a:buFontTx/>
              <a:buChar char="-"/>
            </a:pPr>
            <a:r>
              <a:rPr lang="lv-LV" sz="2800"/>
              <a:t>prieks, </a:t>
            </a:r>
          </a:p>
          <a:p>
            <a:pPr eaLnBrk="0" hangingPunct="0">
              <a:buFontTx/>
              <a:buChar char="-"/>
            </a:pPr>
            <a:r>
              <a:rPr lang="lv-LV" sz="2800"/>
              <a:t>miers, </a:t>
            </a:r>
          </a:p>
        </p:txBody>
      </p:sp>
      <p:pic>
        <p:nvPicPr>
          <p:cNvPr id="11271" name="Picture 8"/>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0" y="3756025"/>
            <a:ext cx="2286000" cy="3101975"/>
          </a:xfrm>
          <a:prstGeom prst="rect">
            <a:avLst/>
          </a:prstGeom>
          <a:noFill/>
          <a:ln w="9525">
            <a:noFill/>
            <a:miter lim="800000"/>
            <a:headEnd/>
            <a:tailEnd/>
          </a:ln>
        </p:spPr>
      </p:pic>
      <p:sp>
        <p:nvSpPr>
          <p:cNvPr id="8" name="Rectangle 7"/>
          <p:cNvSpPr>
            <a:spLocks noChangeArrowheads="1"/>
          </p:cNvSpPr>
          <p:nvPr/>
        </p:nvSpPr>
        <p:spPr bwMode="auto">
          <a:xfrm>
            <a:off x="0" y="1233488"/>
            <a:ext cx="9144000" cy="3195637"/>
          </a:xfrm>
          <a:prstGeom prst="rect">
            <a:avLst/>
          </a:prstGeom>
          <a:noFill/>
          <a:ln w="9525">
            <a:noFill/>
            <a:miter lim="800000"/>
            <a:headEnd/>
            <a:tailEnd/>
          </a:ln>
        </p:spPr>
        <p:txBody>
          <a:bodyPr>
            <a:spAutoFit/>
          </a:bodyPr>
          <a:lstStyle/>
          <a:p>
            <a:pPr>
              <a:lnSpc>
                <a:spcPct val="90000"/>
              </a:lnSpc>
            </a:pPr>
            <a:r>
              <a:rPr lang="lv-LV" sz="2800"/>
              <a:t>“</a:t>
            </a:r>
            <a:r>
              <a:rPr lang="lv-LV" sz="2800" i="1"/>
              <a:t>Ticība ir tik dzīva, darbīga, varena lieta, ka tā ne brīdi nemitas darīt labu; tā arī nejautā vai vajag darīt labus darbus. Pirms vēl jautāsi, tā jau dara šos darbus un turpina tos darīt bez mitas.</a:t>
            </a:r>
            <a:r>
              <a:rPr lang="lv-LV" sz="2800"/>
              <a:t>” (M.Luters)</a:t>
            </a:r>
          </a:p>
          <a:p>
            <a:pPr>
              <a:lnSpc>
                <a:spcPct val="90000"/>
              </a:lnSpc>
              <a:buFont typeface="Arial" charset="0"/>
              <a:buChar char="•"/>
            </a:pPr>
            <a:r>
              <a:rPr lang="lv-LV" sz="2800" b="1">
                <a:solidFill>
                  <a:srgbClr val="FFFF00"/>
                </a:solidFill>
              </a:rPr>
              <a:t>Dievs</a:t>
            </a:r>
            <a:r>
              <a:rPr lang="lv-LV" sz="2800">
                <a:solidFill>
                  <a:srgbClr val="FFFF00"/>
                </a:solidFill>
              </a:rPr>
              <a:t> </a:t>
            </a:r>
            <a:r>
              <a:rPr lang="lv-LV" sz="2800" b="1">
                <a:solidFill>
                  <a:srgbClr val="FFFF00"/>
                </a:solidFill>
              </a:rPr>
              <a:t>neaicina</a:t>
            </a:r>
            <a:r>
              <a:rPr lang="lv-LV" sz="2800">
                <a:solidFill>
                  <a:srgbClr val="FFFF00"/>
                </a:solidFill>
              </a:rPr>
              <a:t> </a:t>
            </a:r>
            <a:r>
              <a:rPr lang="lv-LV" sz="2800"/>
              <a:t>mūs uz </a:t>
            </a:r>
            <a:r>
              <a:rPr lang="lv-LV" sz="2800" b="1">
                <a:solidFill>
                  <a:srgbClr val="FFFF00"/>
                </a:solidFill>
              </a:rPr>
              <a:t>vienkāršu</a:t>
            </a:r>
            <a:r>
              <a:rPr lang="lv-LV" sz="2800">
                <a:solidFill>
                  <a:srgbClr val="FFFF00"/>
                </a:solidFill>
              </a:rPr>
              <a:t> </a:t>
            </a:r>
            <a:r>
              <a:rPr lang="lv-LV" sz="2800" b="1">
                <a:solidFill>
                  <a:srgbClr val="FFFF00"/>
                </a:solidFill>
              </a:rPr>
              <a:t>saņemšanos</a:t>
            </a:r>
            <a:r>
              <a:rPr lang="lv-LV" sz="2800">
                <a:solidFill>
                  <a:srgbClr val="FFFF00"/>
                </a:solidFill>
              </a:rPr>
              <a:t> </a:t>
            </a:r>
            <a:r>
              <a:rPr lang="lv-LV" sz="2800" b="1">
                <a:solidFill>
                  <a:srgbClr val="FFFF00"/>
                </a:solidFill>
              </a:rPr>
              <a:t>darīt</a:t>
            </a:r>
            <a:r>
              <a:rPr lang="lv-LV" sz="2800"/>
              <a:t> </a:t>
            </a:r>
            <a:r>
              <a:rPr lang="lv-LV" sz="2800" b="1">
                <a:solidFill>
                  <a:srgbClr val="FFFF00"/>
                </a:solidFill>
              </a:rPr>
              <a:t>labu</a:t>
            </a:r>
            <a:r>
              <a:rPr lang="lv-LV" sz="2800"/>
              <a:t>, Viņš </a:t>
            </a:r>
            <a:r>
              <a:rPr lang="lv-LV" sz="2800" b="1">
                <a:solidFill>
                  <a:srgbClr val="FFFF00"/>
                </a:solidFill>
              </a:rPr>
              <a:t>aicina</a:t>
            </a:r>
            <a:r>
              <a:rPr lang="lv-LV" sz="2800"/>
              <a:t> mūs </a:t>
            </a:r>
            <a:r>
              <a:rPr lang="lv-LV" sz="2800" b="1">
                <a:solidFill>
                  <a:srgbClr val="FFFF00"/>
                </a:solidFill>
              </a:rPr>
              <a:t>dzīties</a:t>
            </a:r>
            <a:r>
              <a:rPr lang="lv-LV" sz="2800"/>
              <a:t> pēc </a:t>
            </a:r>
            <a:r>
              <a:rPr lang="lv-LV" sz="2800" b="1">
                <a:solidFill>
                  <a:srgbClr val="FFFF00"/>
                </a:solidFill>
              </a:rPr>
              <a:t>ticības, nākt uz dievk., lasīt Dieva vārdu</a:t>
            </a:r>
            <a:r>
              <a:rPr lang="lv-LV" sz="2800"/>
              <a:t> un tad arī </a:t>
            </a:r>
            <a:r>
              <a:rPr lang="lv-LV" sz="2800" b="1">
                <a:solidFill>
                  <a:srgbClr val="FFFF00"/>
                </a:solidFill>
              </a:rPr>
              <a:t>darbi sekos</a:t>
            </a:r>
            <a:r>
              <a:rPr lang="lv-LV" sz="2800"/>
              <a:t>.</a:t>
            </a:r>
          </a:p>
          <a:p>
            <a:pPr>
              <a:lnSpc>
                <a:spcPct val="90000"/>
              </a:lnSpc>
              <a:buFont typeface="Arial" charset="0"/>
              <a:buChar char="•"/>
            </a:pPr>
            <a:r>
              <a:rPr lang="lv-LV" sz="2800"/>
              <a:t>Kristietis </a:t>
            </a:r>
            <a:r>
              <a:rPr lang="lv-LV" sz="2800" b="1">
                <a:solidFill>
                  <a:srgbClr val="FFFF00"/>
                </a:solidFill>
              </a:rPr>
              <a:t>citādāk</a:t>
            </a:r>
            <a:r>
              <a:rPr lang="lv-LV" sz="2800">
                <a:solidFill>
                  <a:srgbClr val="FFFF00"/>
                </a:solidFill>
              </a:rPr>
              <a:t> </a:t>
            </a:r>
            <a:r>
              <a:rPr lang="lv-LV" sz="2800" b="1">
                <a:solidFill>
                  <a:srgbClr val="FFFF00"/>
                </a:solidFill>
              </a:rPr>
              <a:t>nevar</a:t>
            </a:r>
            <a:r>
              <a:rPr lang="lv-LV" sz="2800">
                <a:solidFill>
                  <a:srgbClr val="FFFF00"/>
                </a:solidFill>
              </a:rPr>
              <a:t> </a:t>
            </a:r>
            <a:r>
              <a:rPr lang="lv-LV" sz="2800"/>
              <a:t>kā vien </a:t>
            </a:r>
            <a:r>
              <a:rPr lang="lv-LV" sz="2800" b="1">
                <a:solidFill>
                  <a:srgbClr val="FFFF00"/>
                </a:solidFill>
              </a:rPr>
              <a:t>darīt labu</a:t>
            </a:r>
            <a:r>
              <a:rPr lang="lv-LV" sz="2800" b="1"/>
              <a:t>!</a:t>
            </a:r>
            <a:endParaRPr lang="lv-LV" sz="2800"/>
          </a:p>
        </p:txBody>
      </p:sp>
      <p:sp>
        <p:nvSpPr>
          <p:cNvPr id="9" name="Rectangle 2"/>
          <p:cNvSpPr txBox="1">
            <a:spLocks noChangeArrowheads="1"/>
          </p:cNvSpPr>
          <p:nvPr/>
        </p:nvSpPr>
        <p:spPr>
          <a:xfrm>
            <a:off x="0" y="500063"/>
            <a:ext cx="9144000" cy="785812"/>
          </a:xfrm>
          <a:prstGeom prst="rect">
            <a:avLst/>
          </a:prstGeom>
        </p:spPr>
        <p:txBody>
          <a:bodyPr/>
          <a:lstStyle/>
          <a:p>
            <a:pPr marL="762000" indent="-762000" algn="ctr">
              <a:defRPr/>
            </a:pPr>
            <a:r>
              <a:rPr lang="lv-LV" sz="4400" b="1" kern="0" dirty="0" smtClean="0">
                <a:solidFill>
                  <a:srgbClr val="F8F204"/>
                </a:solidFill>
                <a:effectLst>
                  <a:outerShdw blurRad="38100" dist="38100" dir="2700000" algn="tl">
                    <a:srgbClr val="000000"/>
                  </a:outerShdw>
                </a:effectLst>
                <a:latin typeface="+mj-lt"/>
                <a:ea typeface="+mj-ea"/>
                <a:cs typeface="+mj-cs"/>
              </a:rPr>
              <a:t>Svētā Gara augļi</a:t>
            </a:r>
            <a:endParaRPr lang="en-US" sz="4400" b="1" kern="0" dirty="0">
              <a:solidFill>
                <a:srgbClr val="F8F204"/>
              </a:solidFill>
              <a:effectLst>
                <a:outerShdw blurRad="38100" dist="38100" dir="2700000" algn="tl">
                  <a:srgbClr val="000000"/>
                </a:outerShdw>
              </a:effectLst>
              <a:latin typeface="+mj-lt"/>
              <a:ea typeface="+mj-ea"/>
              <a:cs typeface="+mj-cs"/>
            </a:endParaRPr>
          </a:p>
        </p:txBody>
      </p:sp>
      <p:sp>
        <p:nvSpPr>
          <p:cNvPr id="11" name="Rectangle 10"/>
          <p:cNvSpPr>
            <a:spLocks noChangeArrowheads="1"/>
          </p:cNvSpPr>
          <p:nvPr/>
        </p:nvSpPr>
        <p:spPr bwMode="auto">
          <a:xfrm>
            <a:off x="1857375" y="4714875"/>
            <a:ext cx="4572000" cy="1384300"/>
          </a:xfrm>
          <a:prstGeom prst="rect">
            <a:avLst/>
          </a:prstGeom>
          <a:noFill/>
          <a:ln w="9525">
            <a:noFill/>
            <a:miter lim="800000"/>
            <a:headEnd/>
            <a:tailEnd/>
          </a:ln>
        </p:spPr>
        <p:txBody>
          <a:bodyPr>
            <a:spAutoFit/>
          </a:bodyPr>
          <a:lstStyle/>
          <a:p>
            <a:pPr eaLnBrk="0" hangingPunct="0">
              <a:buFontTx/>
              <a:buChar char="-"/>
            </a:pPr>
            <a:r>
              <a:rPr lang="lv-LV" sz="2800"/>
              <a:t>pacietība, </a:t>
            </a:r>
          </a:p>
          <a:p>
            <a:pPr eaLnBrk="0" hangingPunct="0">
              <a:buFontTx/>
              <a:buChar char="-"/>
            </a:pPr>
            <a:r>
              <a:rPr lang="lv-LV" sz="2800"/>
              <a:t>laipnība, </a:t>
            </a:r>
          </a:p>
          <a:p>
            <a:pPr eaLnBrk="0" hangingPunct="0">
              <a:buFontTx/>
              <a:buChar char="-"/>
            </a:pPr>
            <a:r>
              <a:rPr lang="lv-LV" sz="2800"/>
              <a:t>labprātība, </a:t>
            </a:r>
          </a:p>
        </p:txBody>
      </p:sp>
      <p:sp>
        <p:nvSpPr>
          <p:cNvPr id="8200" name="Rectangle 9"/>
          <p:cNvSpPr>
            <a:spLocks noChangeArrowheads="1"/>
          </p:cNvSpPr>
          <p:nvPr/>
        </p:nvSpPr>
        <p:spPr bwMode="auto">
          <a:xfrm>
            <a:off x="4000500" y="4714875"/>
            <a:ext cx="4572000" cy="1384300"/>
          </a:xfrm>
          <a:prstGeom prst="rect">
            <a:avLst/>
          </a:prstGeom>
          <a:noFill/>
          <a:ln w="9525">
            <a:noFill/>
            <a:miter lim="800000"/>
            <a:headEnd/>
            <a:tailEnd/>
          </a:ln>
        </p:spPr>
        <p:txBody>
          <a:bodyPr>
            <a:spAutoFit/>
          </a:bodyPr>
          <a:lstStyle/>
          <a:p>
            <a:pPr eaLnBrk="0" hangingPunct="0">
              <a:buFontTx/>
              <a:buChar char="-"/>
            </a:pPr>
            <a:r>
              <a:rPr lang="lv-LV" sz="2800"/>
              <a:t>uzticamība, </a:t>
            </a:r>
          </a:p>
          <a:p>
            <a:pPr eaLnBrk="0" hangingPunct="0">
              <a:buFontTx/>
              <a:buChar char="-"/>
            </a:pPr>
            <a:r>
              <a:rPr lang="lv-LV" sz="2800"/>
              <a:t>lēnprātība, </a:t>
            </a:r>
          </a:p>
          <a:p>
            <a:pPr eaLnBrk="0" hangingPunct="0">
              <a:buFontTx/>
              <a:buChar char="-"/>
            </a:pPr>
            <a:r>
              <a:rPr lang="lv-LV" sz="2800"/>
              <a:t>atturība</a:t>
            </a:r>
          </a:p>
        </p:txBody>
      </p:sp>
      <p:sp>
        <p:nvSpPr>
          <p:cNvPr id="8201" name="Rectangle 12"/>
          <p:cNvSpPr>
            <a:spLocks noChangeArrowheads="1"/>
          </p:cNvSpPr>
          <p:nvPr/>
        </p:nvSpPr>
        <p:spPr bwMode="auto">
          <a:xfrm>
            <a:off x="0" y="0"/>
            <a:ext cx="8072438" cy="523875"/>
          </a:xfrm>
          <a:prstGeom prst="rect">
            <a:avLst/>
          </a:prstGeom>
          <a:noFill/>
          <a:ln w="9525">
            <a:noFill/>
            <a:miter lim="800000"/>
            <a:headEnd/>
            <a:tailEnd/>
          </a:ln>
        </p:spPr>
        <p:txBody>
          <a:bodyPr>
            <a:spAutoFit/>
          </a:bodyPr>
          <a:lstStyle/>
          <a:p>
            <a:r>
              <a:rPr lang="lv-LV" sz="2800" i="1"/>
              <a:t>20 Tāpēc no viņu augļiem jums tos būs pazīt. </a:t>
            </a:r>
            <a:endParaRPr lang="lv-LV" sz="280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 calcmode="lin" valueType="num">
                                      <p:cBhvr additive="base">
                                        <p:cTn id="1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 calcmode="lin" valueType="num">
                                      <p:cBhvr additive="base">
                                        <p:cTn id="22"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9222"/>
                                        </p:tgtEl>
                                        <p:attrNameLst>
                                          <p:attrName>style.visibility</p:attrName>
                                        </p:attrNameLst>
                                      </p:cBhvr>
                                      <p:to>
                                        <p:strVal val="visible"/>
                                      </p:to>
                                    </p:set>
                                    <p:anim calcmode="lin" valueType="num">
                                      <p:cBhvr additive="base">
                                        <p:cTn id="27" dur="500" fill="hold"/>
                                        <p:tgtEl>
                                          <p:spTgt spid="9222"/>
                                        </p:tgtEl>
                                        <p:attrNameLst>
                                          <p:attrName>ppt_x</p:attrName>
                                        </p:attrNameLst>
                                      </p:cBhvr>
                                      <p:tavLst>
                                        <p:tav tm="0">
                                          <p:val>
                                            <p:strVal val="#ppt_x"/>
                                          </p:val>
                                        </p:tav>
                                        <p:tav tm="100000">
                                          <p:val>
                                            <p:strVal val="#ppt_x"/>
                                          </p:val>
                                        </p:tav>
                                      </p:tavLst>
                                    </p:anim>
                                    <p:anim calcmode="lin" valueType="num">
                                      <p:cBhvr additive="base">
                                        <p:cTn id="28" dur="500" fill="hold"/>
                                        <p:tgtEl>
                                          <p:spTgt spid="9222"/>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11271"/>
                                        </p:tgtEl>
                                        <p:attrNameLst>
                                          <p:attrName>style.visibility</p:attrName>
                                        </p:attrNameLst>
                                      </p:cBhvr>
                                      <p:to>
                                        <p:strVal val="visible"/>
                                      </p:to>
                                    </p:set>
                                    <p:animEffect transition="in" filter="fade">
                                      <p:cBhvr>
                                        <p:cTn id="31" dur="2000"/>
                                        <p:tgtEl>
                                          <p:spTgt spid="11271"/>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p:bldP spid="9"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8F662003-3407-4F29-9A83-E586164A5A0A}" type="slidenum">
              <a:rPr lang="en-US"/>
              <a:pPr>
                <a:defRPr/>
              </a:pPr>
              <a:t>7</a:t>
            </a:fld>
            <a:endParaRPr lang="en-US"/>
          </a:p>
        </p:txBody>
      </p:sp>
      <p:sp>
        <p:nvSpPr>
          <p:cNvPr id="54274" name="Rectangle 2"/>
          <p:cNvSpPr>
            <a:spLocks noGrp="1" noChangeArrowheads="1"/>
          </p:cNvSpPr>
          <p:nvPr>
            <p:ph type="title"/>
          </p:nvPr>
        </p:nvSpPr>
        <p:spPr>
          <a:xfrm>
            <a:off x="0" y="857250"/>
            <a:ext cx="9144000" cy="752475"/>
          </a:xfrm>
        </p:spPr>
        <p:txBody>
          <a:bodyPr/>
          <a:lstStyle/>
          <a:p>
            <a:pPr marL="762000" indent="-762000">
              <a:defRPr/>
            </a:pPr>
            <a:r>
              <a:rPr lang="lv-LV" b="1" dirty="0" smtClean="0">
                <a:solidFill>
                  <a:srgbClr val="F8F204"/>
                </a:solidFill>
              </a:rPr>
              <a:t>Kādi ir patiesi labi darbi?</a:t>
            </a:r>
            <a:endParaRPr lang="en-US" b="1" dirty="0" smtClean="0">
              <a:solidFill>
                <a:srgbClr val="F8F204"/>
              </a:solidFill>
            </a:endParaRPr>
          </a:p>
        </p:txBody>
      </p:sp>
      <p:pic>
        <p:nvPicPr>
          <p:cNvPr id="54276" name="Picture 4" descr="love"/>
          <p:cNvPicPr>
            <a:picLocks noGrp="1" noChangeAspect="1" noChangeArrowheads="1"/>
          </p:cNvPicPr>
          <p:nvPr>
            <p:ph sz="half" idx="2"/>
          </p:nvPr>
        </p:nvPicPr>
        <p:blipFill>
          <a:blip r:embed="rId2" cstate="print"/>
          <a:srcRect/>
          <a:stretch>
            <a:fillRect/>
          </a:stretch>
        </p:blipFill>
        <p:spPr>
          <a:xfrm>
            <a:off x="4429124" y="2214554"/>
            <a:ext cx="4488939" cy="3561616"/>
          </a:xfrm>
          <a:prstGeom prst="roundRect">
            <a:avLst>
              <a:gd name="adj" fmla="val 16667"/>
            </a:avLst>
          </a:prstGeom>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a:spLocks noChangeArrowheads="1"/>
          </p:cNvSpPr>
          <p:nvPr/>
        </p:nvSpPr>
        <p:spPr bwMode="auto">
          <a:xfrm>
            <a:off x="0" y="1500188"/>
            <a:ext cx="7143750" cy="4400550"/>
          </a:xfrm>
          <a:prstGeom prst="rect">
            <a:avLst/>
          </a:prstGeom>
          <a:noFill/>
          <a:ln w="9525">
            <a:noFill/>
            <a:miter lim="800000"/>
            <a:headEnd/>
            <a:tailEnd/>
          </a:ln>
        </p:spPr>
        <p:txBody>
          <a:bodyPr>
            <a:spAutoFit/>
          </a:bodyPr>
          <a:lstStyle/>
          <a:p>
            <a:r>
              <a:rPr lang="lv-LV" sz="2800" b="1"/>
              <a:t>Visspilgtāk tas parādās 10 baušļos:</a:t>
            </a:r>
          </a:p>
          <a:p>
            <a:r>
              <a:rPr lang="lv-LV" sz="2800" b="1"/>
              <a:t>1.Mīlēt Dievu</a:t>
            </a:r>
          </a:p>
          <a:p>
            <a:r>
              <a:rPr lang="lv-LV" sz="2800" b="1"/>
              <a:t>2.Svētīt Dieva vārdu</a:t>
            </a:r>
          </a:p>
          <a:p>
            <a:r>
              <a:rPr lang="lv-LV" sz="2800" b="1"/>
              <a:t>3.Svētīt svētdienu</a:t>
            </a:r>
          </a:p>
          <a:p>
            <a:r>
              <a:rPr lang="lv-LV" sz="2800" b="1"/>
              <a:t>4.Godāt vecākus</a:t>
            </a:r>
          </a:p>
          <a:p>
            <a:r>
              <a:rPr lang="lv-LV" sz="2800" b="1"/>
              <a:t>5.Vairot, sargāt dzīvību</a:t>
            </a:r>
          </a:p>
          <a:p>
            <a:r>
              <a:rPr lang="lv-LV" sz="2800" b="1"/>
              <a:t>6.Sargāt, kopt laulību</a:t>
            </a:r>
          </a:p>
          <a:p>
            <a:r>
              <a:rPr lang="lv-LV" sz="2800" b="1"/>
              <a:t>7.Aizsargāt īpašumu</a:t>
            </a:r>
          </a:p>
          <a:p>
            <a:r>
              <a:rPr lang="lv-LV" sz="2800" b="1"/>
              <a:t>8.Dot patiesu liecību</a:t>
            </a:r>
          </a:p>
          <a:p>
            <a:r>
              <a:rPr lang="lv-LV" sz="2800" b="1"/>
              <a:t>9. un 10. Neiekārot</a:t>
            </a:r>
            <a:endParaRPr lang="en-US" sz="2800"/>
          </a:p>
        </p:txBody>
      </p:sp>
      <p:sp>
        <p:nvSpPr>
          <p:cNvPr id="9222" name="Rectangle 7"/>
          <p:cNvSpPr>
            <a:spLocks noChangeArrowheads="1"/>
          </p:cNvSpPr>
          <p:nvPr/>
        </p:nvSpPr>
        <p:spPr bwMode="auto">
          <a:xfrm>
            <a:off x="0" y="0"/>
            <a:ext cx="9144000" cy="1384300"/>
          </a:xfrm>
          <a:prstGeom prst="rect">
            <a:avLst/>
          </a:prstGeom>
          <a:noFill/>
          <a:ln w="9525">
            <a:noFill/>
            <a:miter lim="800000"/>
            <a:headEnd/>
            <a:tailEnd/>
          </a:ln>
        </p:spPr>
        <p:txBody>
          <a:bodyPr>
            <a:spAutoFit/>
          </a:bodyPr>
          <a:lstStyle/>
          <a:p>
            <a:r>
              <a:rPr lang="lv-LV" sz="2800" i="1"/>
              <a:t>21 Ne ikkatrs, kas uz Mani saka: Kungs! Kungs! - ieies Debesu valstībā, bet tas, kas dara Mana Debesu Tēva prātu.</a:t>
            </a:r>
            <a:endParaRPr lang="lv-LV" sz="280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box(in)">
                                      <p:cBhvr>
                                        <p:cTn id="7" dur="500"/>
                                        <p:tgtEl>
                                          <p:spTgt spid="54274"/>
                                        </p:tgtEl>
                                      </p:cBhvr>
                                    </p:animEffect>
                                  </p:childTnLst>
                                </p:cTn>
                              </p:par>
                              <p:par>
                                <p:cTn id="8" presetID="8" presetClass="entr" presetSubtype="16" fill="hold" nodeType="withEffect">
                                  <p:stCondLst>
                                    <p:cond delay="0"/>
                                  </p:stCondLst>
                                  <p:childTnLst>
                                    <p:set>
                                      <p:cBhvr>
                                        <p:cTn id="9" dur="1" fill="hold">
                                          <p:stCondLst>
                                            <p:cond delay="0"/>
                                          </p:stCondLst>
                                        </p:cTn>
                                        <p:tgtEl>
                                          <p:spTgt spid="54276"/>
                                        </p:tgtEl>
                                        <p:attrNameLst>
                                          <p:attrName>style.visibility</p:attrName>
                                        </p:attrNameLst>
                                      </p:cBhvr>
                                      <p:to>
                                        <p:strVal val="visible"/>
                                      </p:to>
                                    </p:set>
                                    <p:animEffect transition="in" filter="diamond(in)">
                                      <p:cBhvr>
                                        <p:cTn id="10" dur="2000"/>
                                        <p:tgtEl>
                                          <p:spTgt spid="54276"/>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AF4BA101-4A2F-4668-97F7-792D29AABFF8}" type="slidenum">
              <a:rPr lang="en-US" sz="1200">
                <a:effectLst>
                  <a:outerShdw blurRad="38100" dist="38100" dir="2700000" algn="tl">
                    <a:srgbClr val="000000"/>
                  </a:outerShdw>
                </a:effectLst>
              </a:rPr>
              <a:pPr algn="r">
                <a:defRPr/>
              </a:pPr>
              <a:t>8</a:t>
            </a:fld>
            <a:endParaRPr lang="en-US" sz="1200">
              <a:effectLst>
                <a:outerShdw blurRad="38100" dist="38100" dir="2700000" algn="tl">
                  <a:srgbClr val="000000"/>
                </a:outerShdw>
              </a:effectLst>
            </a:endParaRPr>
          </a:p>
        </p:txBody>
      </p:sp>
      <p:sp>
        <p:nvSpPr>
          <p:cNvPr id="61442" name="Rectangle 2"/>
          <p:cNvSpPr>
            <a:spLocks noGrp="1" noChangeArrowheads="1"/>
          </p:cNvSpPr>
          <p:nvPr>
            <p:ph type="title" idx="4294967295"/>
          </p:nvPr>
        </p:nvSpPr>
        <p:spPr>
          <a:xfrm>
            <a:off x="0" y="0"/>
            <a:ext cx="9144000" cy="752475"/>
          </a:xfrm>
        </p:spPr>
        <p:txBody>
          <a:bodyPr/>
          <a:lstStyle/>
          <a:p>
            <a:pPr marL="762000" indent="-762000" eaLnBrk="1" hangingPunct="1">
              <a:defRPr/>
            </a:pPr>
            <a:r>
              <a:rPr lang="lv-LV" sz="4800" b="1" dirty="0" smtClean="0">
                <a:solidFill>
                  <a:srgbClr val="F8F204"/>
                </a:solidFill>
              </a:rPr>
              <a:t>Labs koks un sabojāts koks</a:t>
            </a:r>
            <a:endParaRPr lang="en-US" sz="4000" dirty="0" smtClean="0"/>
          </a:p>
        </p:txBody>
      </p:sp>
      <p:sp>
        <p:nvSpPr>
          <p:cNvPr id="61443" name="Rectangle 3"/>
          <p:cNvSpPr>
            <a:spLocks noGrp="1" noChangeArrowheads="1"/>
          </p:cNvSpPr>
          <p:nvPr>
            <p:ph type="body" sz="half" idx="4294967295"/>
          </p:nvPr>
        </p:nvSpPr>
        <p:spPr>
          <a:xfrm>
            <a:off x="0" y="500042"/>
            <a:ext cx="8964613" cy="5905500"/>
          </a:xfrm>
        </p:spPr>
        <p:txBody>
          <a:bodyPr/>
          <a:lstStyle/>
          <a:p>
            <a:pPr marL="0" indent="0">
              <a:spcBef>
                <a:spcPct val="0"/>
              </a:spcBef>
            </a:pPr>
            <a:r>
              <a:rPr lang="lv-LV" b="1" dirty="0" smtClean="0">
                <a:solidFill>
                  <a:srgbClr val="FFFF00"/>
                </a:solidFill>
              </a:rPr>
              <a:t>Labs koks </a:t>
            </a:r>
            <a:r>
              <a:rPr lang="lv-LV" dirty="0" smtClean="0"/>
              <a:t>ir </a:t>
            </a:r>
            <a:r>
              <a:rPr lang="lv-LV" b="1" dirty="0" smtClean="0">
                <a:solidFill>
                  <a:srgbClr val="FFFF00"/>
                </a:solidFill>
              </a:rPr>
              <a:t>ticīgs koks</a:t>
            </a:r>
            <a:r>
              <a:rPr lang="lv-LV" dirty="0" smtClean="0"/>
              <a:t>.</a:t>
            </a:r>
          </a:p>
          <a:p>
            <a:pPr marL="0" indent="0">
              <a:spcBef>
                <a:spcPct val="0"/>
              </a:spcBef>
            </a:pPr>
            <a:r>
              <a:rPr lang="lv-LV" b="1" dirty="0" smtClean="0">
                <a:solidFill>
                  <a:srgbClr val="FFFF00"/>
                </a:solidFill>
              </a:rPr>
              <a:t>Nelāga koks </a:t>
            </a:r>
            <a:r>
              <a:rPr lang="lv-LV" dirty="0" smtClean="0"/>
              <a:t>- </a:t>
            </a:r>
            <a:r>
              <a:rPr lang="lv-LV" i="1" dirty="0" err="1" smtClean="0"/>
              <a:t>corrupt</a:t>
            </a:r>
            <a:r>
              <a:rPr lang="lv-LV" i="1" dirty="0" smtClean="0"/>
              <a:t>, </a:t>
            </a:r>
            <a:r>
              <a:rPr lang="lv-LV" i="1" dirty="0" err="1" smtClean="0"/>
              <a:t>rotten</a:t>
            </a:r>
            <a:r>
              <a:rPr lang="lv-LV" i="1" dirty="0" smtClean="0"/>
              <a:t> </a:t>
            </a:r>
            <a:r>
              <a:rPr lang="lv-LV" dirty="0" smtClean="0"/>
              <a:t>– </a:t>
            </a:r>
            <a:r>
              <a:rPr lang="lv-LV" b="1" dirty="0" smtClean="0">
                <a:solidFill>
                  <a:srgbClr val="FFFF00"/>
                </a:solidFill>
              </a:rPr>
              <a:t>sabojāts, samaitāts, sagrozīts</a:t>
            </a:r>
            <a:r>
              <a:rPr lang="lv-LV" dirty="0" smtClean="0"/>
              <a:t>.</a:t>
            </a:r>
          </a:p>
        </p:txBody>
      </p:sp>
      <p:pic>
        <p:nvPicPr>
          <p:cNvPr id="8" name="Picture 2" descr="http://revelationofjesuschrist.files.wordpress.com/2009/10/tree-good-fruit.gif"/>
          <p:cNvPicPr>
            <a:picLocks noChangeAspect="1" noChangeArrowheads="1"/>
          </p:cNvPicPr>
          <p:nvPr/>
        </p:nvPicPr>
        <p:blipFill>
          <a:blip r:embed="rId2" cstate="print"/>
          <a:srcRect r="58421"/>
          <a:stretch>
            <a:fillRect/>
          </a:stretch>
        </p:blipFill>
        <p:spPr bwMode="auto">
          <a:xfrm>
            <a:off x="0" y="3429000"/>
            <a:ext cx="3385369" cy="3429000"/>
          </a:xfrm>
          <a:prstGeom prst="rect">
            <a:avLst/>
          </a:prstGeom>
          <a:ln>
            <a:noFill/>
          </a:ln>
          <a:effectLst>
            <a:softEdge rad="112500"/>
          </a:effectLst>
        </p:spPr>
      </p:pic>
      <p:pic>
        <p:nvPicPr>
          <p:cNvPr id="9" name="Picture 7" descr="http://farm3.static.flickr.com/2588/4036985631_0a017650f6.jpg"/>
          <p:cNvPicPr>
            <a:picLocks noChangeAspect="1" noChangeArrowheads="1"/>
          </p:cNvPicPr>
          <p:nvPr/>
        </p:nvPicPr>
        <p:blipFill>
          <a:blip r:embed="rId3" cstate="print"/>
          <a:srcRect/>
          <a:stretch>
            <a:fillRect/>
          </a:stretch>
        </p:blipFill>
        <p:spPr bwMode="auto">
          <a:xfrm>
            <a:off x="3563888" y="3429000"/>
            <a:ext cx="3439702" cy="3429000"/>
          </a:xfrm>
          <a:prstGeom prst="rect">
            <a:avLst/>
          </a:prstGeom>
          <a:ln>
            <a:noFill/>
          </a:ln>
          <a:effectLst>
            <a:softEdge rad="112500"/>
          </a:effectLst>
        </p:spPr>
      </p:pic>
      <p:pic>
        <p:nvPicPr>
          <p:cNvPr id="10" name="Picture 4" descr="http://2.bp.blogspot.com/_lCftRrT_cGY/TEN9-Dv0lUI/AAAAAAAAANo/VE1kvBL6A98/s320/Bad_Fruit.jpg"/>
          <p:cNvPicPr>
            <a:picLocks noChangeAspect="1" noChangeArrowheads="1"/>
          </p:cNvPicPr>
          <p:nvPr/>
        </p:nvPicPr>
        <p:blipFill>
          <a:blip r:embed="rId4" cstate="print"/>
          <a:srcRect/>
          <a:stretch>
            <a:fillRect/>
          </a:stretch>
        </p:blipFill>
        <p:spPr bwMode="auto">
          <a:xfrm>
            <a:off x="6600825" y="3645024"/>
            <a:ext cx="2543175" cy="2569468"/>
          </a:xfrm>
          <a:prstGeom prst="rect">
            <a:avLst/>
          </a:prstGeom>
          <a:ln>
            <a:noFill/>
          </a:ln>
          <a:effectLst>
            <a:softEdge rad="112500"/>
          </a:effectLst>
        </p:spPr>
      </p:pic>
      <p:sp>
        <p:nvSpPr>
          <p:cNvPr id="11" name="Rectangle 10"/>
          <p:cNvSpPr/>
          <p:nvPr/>
        </p:nvSpPr>
        <p:spPr>
          <a:xfrm>
            <a:off x="251520" y="5949280"/>
            <a:ext cx="2946639" cy="769441"/>
          </a:xfrm>
          <a:prstGeom prst="rect">
            <a:avLst/>
          </a:prstGeom>
          <a:noFill/>
        </p:spPr>
        <p:txBody>
          <a:bodyPr wrap="none">
            <a:spAutoFit/>
          </a:bodyPr>
          <a:lstStyle/>
          <a:p>
            <a:pPr algn="ctr">
              <a:defRPr/>
            </a:pPr>
            <a:r>
              <a:rPr lang="lv-LV"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Labs koks</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2" name="Rectangle 11"/>
          <p:cNvSpPr/>
          <p:nvPr/>
        </p:nvSpPr>
        <p:spPr>
          <a:xfrm>
            <a:off x="5111552" y="6088559"/>
            <a:ext cx="4032448" cy="769441"/>
          </a:xfrm>
          <a:prstGeom prst="rect">
            <a:avLst/>
          </a:prstGeom>
          <a:noFill/>
        </p:spPr>
        <p:txBody>
          <a:bodyPr>
            <a:spAutoFit/>
          </a:bodyPr>
          <a:lstStyle/>
          <a:p>
            <a:pPr algn="ctr">
              <a:defRPr/>
            </a:pPr>
            <a:r>
              <a:rPr lang="lv-LV"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Sabojāts koks</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3" name="Right Arrow 12"/>
          <p:cNvSpPr>
            <a:spLocks noChangeArrowheads="1"/>
          </p:cNvSpPr>
          <p:nvPr/>
        </p:nvSpPr>
        <p:spPr bwMode="auto">
          <a:xfrm>
            <a:off x="6156325" y="4005263"/>
            <a:ext cx="863600" cy="792162"/>
          </a:xfrm>
          <a:prstGeom prst="rightArrow">
            <a:avLst>
              <a:gd name="adj1" fmla="val 50000"/>
              <a:gd name="adj2" fmla="val 49967"/>
            </a:avLst>
          </a:prstGeom>
          <a:solidFill>
            <a:schemeClr val="accent1"/>
          </a:solidFill>
          <a:ln w="9525" algn="ctr">
            <a:solidFill>
              <a:schemeClr val="tx1"/>
            </a:solidFill>
            <a:round/>
            <a:headEnd/>
            <a:tailEnd/>
          </a:ln>
        </p:spPr>
        <p:txBody>
          <a:bodyPr/>
          <a:lstStyle/>
          <a:p>
            <a:pPr eaLnBrk="0" hangingPunct="0"/>
            <a:endParaRPr lang="lv-LV"/>
          </a:p>
        </p:txBody>
      </p:sp>
      <p:sp>
        <p:nvSpPr>
          <p:cNvPr id="14" name="Rectangle 13"/>
          <p:cNvSpPr/>
          <p:nvPr/>
        </p:nvSpPr>
        <p:spPr>
          <a:xfrm>
            <a:off x="0" y="2000240"/>
            <a:ext cx="9144000" cy="1643527"/>
          </a:xfrm>
          <a:prstGeom prst="rect">
            <a:avLst/>
          </a:prstGeom>
        </p:spPr>
        <p:txBody>
          <a:bodyPr wrap="square">
            <a:spAutoFit/>
          </a:bodyPr>
          <a:lstStyle/>
          <a:p>
            <a:pPr>
              <a:lnSpc>
                <a:spcPct val="90000"/>
              </a:lnSpc>
            </a:pPr>
            <a:r>
              <a:rPr lang="lv-LV" sz="2800" dirty="0" smtClean="0"/>
              <a:t>“</a:t>
            </a:r>
            <a:r>
              <a:rPr lang="lv-LV" sz="2800" i="1" dirty="0" smtClean="0"/>
              <a:t>Ticība ir tik dzīva, darbīga, varena lieta, ka tā ne brīdi </a:t>
            </a:r>
            <a:r>
              <a:rPr lang="lv-LV" sz="2800" i="1" dirty="0" err="1" smtClean="0"/>
              <a:t>nemitas</a:t>
            </a:r>
            <a:r>
              <a:rPr lang="lv-LV" sz="2800" i="1" dirty="0" smtClean="0"/>
              <a:t> darīt labu; tā arī nejautā vai vajag darīt labus darbus. Pirms vēl jautāsi, tā jau dara šos darbus un turpina tos darīt bez mitas.</a:t>
            </a:r>
            <a:r>
              <a:rPr lang="lv-LV" sz="2800" dirty="0" smtClean="0"/>
              <a:t>” (M.Luters)</a:t>
            </a:r>
            <a:endParaRPr lang="lv-LV" sz="28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plus(in)">
                                      <p:cBhvr>
                                        <p:cTn id="7" dur="2000"/>
                                        <p:tgtEl>
                                          <p:spTgt spid="61442"/>
                                        </p:tgtEl>
                                      </p:cBhvr>
                                    </p:animEffect>
                                  </p:childTnLst>
                                </p:cTn>
                              </p:par>
                            </p:childTnLst>
                          </p:cTn>
                        </p:par>
                        <p:par>
                          <p:cTn id="8" fill="hold" nodeType="afterGroup">
                            <p:stCondLst>
                              <p:cond delay="2000"/>
                            </p:stCondLst>
                            <p:childTnLst>
                              <p:par>
                                <p:cTn id="9" presetID="14" presetClass="entr" presetSubtype="10" fill="hold" grpId="0" nodeType="afterEffect">
                                  <p:stCondLst>
                                    <p:cond delay="0"/>
                                  </p:stCondLst>
                                  <p:childTnLst>
                                    <p:set>
                                      <p:cBhvr>
                                        <p:cTn id="10" dur="1" fill="hold">
                                          <p:stCondLst>
                                            <p:cond delay="0"/>
                                          </p:stCondLst>
                                        </p:cTn>
                                        <p:tgtEl>
                                          <p:spTgt spid="61443">
                                            <p:txEl>
                                              <p:pRg st="0" end="0"/>
                                            </p:txEl>
                                          </p:spTgt>
                                        </p:tgtEl>
                                        <p:attrNameLst>
                                          <p:attrName>style.visibility</p:attrName>
                                        </p:attrNameLst>
                                      </p:cBhvr>
                                      <p:to>
                                        <p:strVal val="visible"/>
                                      </p:to>
                                    </p:set>
                                    <p:animEffect transition="in" filter="randombar(horizontal)">
                                      <p:cBhvr>
                                        <p:cTn id="11" dur="500"/>
                                        <p:tgtEl>
                                          <p:spTgt spid="61443">
                                            <p:txEl>
                                              <p:pRg st="0" end="0"/>
                                            </p:txEl>
                                          </p:spTgt>
                                        </p:tgtEl>
                                      </p:cBhvr>
                                    </p:animEffect>
                                  </p:childTnLst>
                                </p:cTn>
                              </p:par>
                            </p:childTnLst>
                          </p:cTn>
                        </p:par>
                        <p:par>
                          <p:cTn id="12" fill="hold">
                            <p:stCondLst>
                              <p:cond delay="2500"/>
                            </p:stCondLst>
                            <p:childTnLst>
                              <p:par>
                                <p:cTn id="13" presetID="14" presetClass="entr" presetSubtype="10" fill="hold" grpId="0" nodeType="afterEffect">
                                  <p:stCondLst>
                                    <p:cond delay="0"/>
                                  </p:stCondLst>
                                  <p:childTnLst>
                                    <p:set>
                                      <p:cBhvr>
                                        <p:cTn id="14" dur="1" fill="hold">
                                          <p:stCondLst>
                                            <p:cond delay="0"/>
                                          </p:stCondLst>
                                        </p:cTn>
                                        <p:tgtEl>
                                          <p:spTgt spid="61443">
                                            <p:txEl>
                                              <p:pRg st="1" end="1"/>
                                            </p:txEl>
                                          </p:spTgt>
                                        </p:tgtEl>
                                        <p:attrNameLst>
                                          <p:attrName>style.visibility</p:attrName>
                                        </p:attrNameLst>
                                      </p:cBhvr>
                                      <p:to>
                                        <p:strVal val="visible"/>
                                      </p:to>
                                    </p:set>
                                    <p:animEffect transition="in" filter="randombar(horizontal)">
                                      <p:cBhvr>
                                        <p:cTn id="15" dur="500"/>
                                        <p:tgtEl>
                                          <p:spTgt spid="6144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20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2000"/>
                                        <p:tgtEl>
                                          <p:spTgt spid="11"/>
                                        </p:tgtEl>
                                      </p:cBhvr>
                                    </p:animEffect>
                                  </p:childTnLst>
                                </p:cTn>
                              </p:par>
                            </p:childTnLst>
                          </p:cTn>
                        </p:par>
                        <p:par>
                          <p:cTn id="22" fill="hold">
                            <p:stCondLst>
                              <p:cond delay="45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000"/>
                                        <p:tgtEl>
                                          <p:spTgt spid="9"/>
                                        </p:tgtEl>
                                      </p:cBhvr>
                                    </p:animEffect>
                                  </p:childTnLst>
                                </p:cTn>
                              </p:par>
                              <p:par>
                                <p:cTn id="26" presetID="10"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000"/>
                                        <p:tgtEl>
                                          <p:spTgt spid="12"/>
                                        </p:tgtEl>
                                      </p:cBhvr>
                                    </p:animEffect>
                                  </p:childTnLst>
                                </p:cTn>
                              </p:par>
                            </p:childTnLst>
                          </p:cTn>
                        </p:par>
                        <p:par>
                          <p:cTn id="29" fill="hold">
                            <p:stCondLst>
                              <p:cond delay="650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2000"/>
                                        <p:tgtEl>
                                          <p:spTgt spid="13"/>
                                        </p:tgtEl>
                                      </p:cBhvr>
                                    </p:animEffect>
                                  </p:childTnLst>
                                </p:cTn>
                              </p:par>
                              <p:par>
                                <p:cTn id="33" presetID="10" presetClass="entr" presetSubtype="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P spid="61443" grpId="0" build="p"/>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defRPr/>
            </a:pPr>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ountain Top">
  <a:themeElements>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Mountain To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ountain Top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Mountain Top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Mountain Top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Mountain Top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Mountain Top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Mountain Top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Mountain Top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Mountain Top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Mountain Top</Template>
  <TotalTime>3168</TotalTime>
  <Words>617</Words>
  <Application>Microsoft Office PowerPoint</Application>
  <PresentationFormat>On-screen Show (4:3)</PresentationFormat>
  <Paragraphs>68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Mountain Top</vt:lpstr>
      <vt:lpstr>Mt.7:17-21 Labs koks  un sabojāts koks</vt:lpstr>
      <vt:lpstr>Slide 2</vt:lpstr>
      <vt:lpstr>Slide 3</vt:lpstr>
      <vt:lpstr>Svarīga ir darbu motivācija!</vt:lpstr>
      <vt:lpstr>Slide 5</vt:lpstr>
      <vt:lpstr>Slide 6</vt:lpstr>
      <vt:lpstr>Kādi ir patiesi labi darbi?</vt:lpstr>
      <vt:lpstr>Labs koks un sabojāts koks</vt:lpstr>
      <vt:lpstr>Un Dieva miers, kas ir augstāks par visu saprašanu lai pasargā jūsu sirdis un jūsu domas. Āmen </vt:lpstr>
    </vt:vector>
  </TitlesOfParts>
  <Company>Diakonijas Centrs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Labie darbi</dc:title>
  <dc:creator>Anda</dc:creator>
  <cp:lastModifiedBy>RO</cp:lastModifiedBy>
  <cp:revision>148</cp:revision>
  <cp:lastPrinted>2011-04-15T17:16:34Z</cp:lastPrinted>
  <dcterms:created xsi:type="dcterms:W3CDTF">2007-03-01T09:38:02Z</dcterms:created>
  <dcterms:modified xsi:type="dcterms:W3CDTF">2018-07-14T08:09:30Z</dcterms:modified>
</cp:coreProperties>
</file>