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2"/>
  </p:notesMasterIdLst>
  <p:sldIdLst>
    <p:sldId id="282" r:id="rId2"/>
    <p:sldId id="281" r:id="rId3"/>
    <p:sldId id="261" r:id="rId4"/>
    <p:sldId id="283" r:id="rId5"/>
    <p:sldId id="284" r:id="rId6"/>
    <p:sldId id="285" r:id="rId7"/>
    <p:sldId id="286" r:id="rId8"/>
    <p:sldId id="287" r:id="rId9"/>
    <p:sldId id="288" r:id="rId10"/>
    <p:sldId id="272" r:id="rId11"/>
  </p:sldIdLst>
  <p:sldSz cx="9144000" cy="6858000" type="screen4x3"/>
  <p:notesSz cx="6797675" cy="9926638"/>
  <p:defaultTextStyle>
    <a:defPPr>
      <a:defRPr lang="lv-LV"/>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showOutlineIcons="0" horzBarState="maximized">
    <p:restoredLeft sz="15620"/>
    <p:restoredTop sz="94660"/>
  </p:normalViewPr>
  <p:slideViewPr>
    <p:cSldViewPr>
      <p:cViewPr varScale="1">
        <p:scale>
          <a:sx n="73" d="100"/>
          <a:sy n="73" d="100"/>
        </p:scale>
        <p:origin x="-738" y="-10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6332"/>
          </a:xfrm>
          <a:prstGeom prst="rect">
            <a:avLst/>
          </a:prstGeom>
        </p:spPr>
        <p:txBody>
          <a:bodyPr vert="horz" lIns="91440" tIns="45720" rIns="91440" bIns="45720" rtlCol="0"/>
          <a:lstStyle>
            <a:lvl1pPr algn="l">
              <a:defRPr sz="1200">
                <a:latin typeface="Arial" pitchFamily="34" charset="0"/>
              </a:defRPr>
            </a:lvl1pPr>
          </a:lstStyle>
          <a:p>
            <a:pPr>
              <a:defRPr/>
            </a:pPr>
            <a:endParaRPr lang="en-US"/>
          </a:p>
        </p:txBody>
      </p:sp>
      <p:sp>
        <p:nvSpPr>
          <p:cNvPr id="3" name="Date Placeholder 2"/>
          <p:cNvSpPr>
            <a:spLocks noGrp="1"/>
          </p:cNvSpPr>
          <p:nvPr>
            <p:ph type="dt" idx="1"/>
          </p:nvPr>
        </p:nvSpPr>
        <p:spPr>
          <a:xfrm>
            <a:off x="3850443" y="0"/>
            <a:ext cx="2945659" cy="496332"/>
          </a:xfrm>
          <a:prstGeom prst="rect">
            <a:avLst/>
          </a:prstGeom>
        </p:spPr>
        <p:txBody>
          <a:bodyPr vert="horz" lIns="91440" tIns="45720" rIns="91440" bIns="45720" rtlCol="0"/>
          <a:lstStyle>
            <a:lvl1pPr algn="r">
              <a:defRPr sz="1200">
                <a:latin typeface="Arial" pitchFamily="34" charset="0"/>
              </a:defRPr>
            </a:lvl1pPr>
          </a:lstStyle>
          <a:p>
            <a:pPr>
              <a:defRPr/>
            </a:pPr>
            <a:fld id="{3EF983FC-C4BF-4F7C-9D40-CF2294EF524F}" type="datetimeFigureOut">
              <a:rPr lang="en-US"/>
              <a:pPr>
                <a:defRPr/>
              </a:pPr>
              <a:t>4/7/2018</a:t>
            </a:fld>
            <a:endParaRPr lang="en-US"/>
          </a:p>
        </p:txBody>
      </p:sp>
      <p:sp>
        <p:nvSpPr>
          <p:cNvPr id="4" name="Slide Image Placeholder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679768" y="4715153"/>
            <a:ext cx="5438140" cy="4466987"/>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9428583"/>
            <a:ext cx="2945659" cy="496332"/>
          </a:xfrm>
          <a:prstGeom prst="rect">
            <a:avLst/>
          </a:prstGeom>
        </p:spPr>
        <p:txBody>
          <a:bodyPr vert="horz" lIns="91440" tIns="45720" rIns="91440" bIns="45720" rtlCol="0" anchor="b"/>
          <a:lstStyle>
            <a:lvl1pPr algn="l">
              <a:defRPr sz="1200">
                <a:latin typeface="Arial" pitchFamily="34" charset="0"/>
              </a:defRPr>
            </a:lvl1pPr>
          </a:lstStyle>
          <a:p>
            <a:pPr>
              <a:defRPr/>
            </a:pPr>
            <a:endParaRPr lang="en-US"/>
          </a:p>
        </p:txBody>
      </p:sp>
      <p:sp>
        <p:nvSpPr>
          <p:cNvPr id="7" name="Slide Number Placeholder 6"/>
          <p:cNvSpPr>
            <a:spLocks noGrp="1"/>
          </p:cNvSpPr>
          <p:nvPr>
            <p:ph type="sldNum" sz="quarter" idx="5"/>
          </p:nvPr>
        </p:nvSpPr>
        <p:spPr>
          <a:xfrm>
            <a:off x="3850443" y="9428583"/>
            <a:ext cx="2945659" cy="496332"/>
          </a:xfrm>
          <a:prstGeom prst="rect">
            <a:avLst/>
          </a:prstGeom>
        </p:spPr>
        <p:txBody>
          <a:bodyPr vert="horz" lIns="91440" tIns="45720" rIns="91440" bIns="45720" rtlCol="0" anchor="b"/>
          <a:lstStyle>
            <a:lvl1pPr algn="r">
              <a:defRPr sz="1200">
                <a:latin typeface="Arial" pitchFamily="34" charset="0"/>
              </a:defRPr>
            </a:lvl1pPr>
          </a:lstStyle>
          <a:p>
            <a:pPr>
              <a:defRPr/>
            </a:pPr>
            <a:fld id="{40847E63-47B2-40B9-9C30-AA6259888470}"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F88A96C8-9076-4A47-9D31-6337A4B65B52}" type="slidenum">
              <a:rPr lang="lv-LV"/>
              <a:pPr>
                <a:defRPr/>
              </a:pPr>
              <a:t>‹#›</a:t>
            </a:fld>
            <a:endParaRPr lang="lv-LV"/>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0D871B0C-0EFC-4B36-8A75-4D321E9542C0}" type="slidenum">
              <a:rPr lang="lv-LV"/>
              <a:pPr>
                <a:defRPr/>
              </a:pPr>
              <a:t>‹#›</a:t>
            </a:fld>
            <a:endParaRPr lang="lv-LV"/>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0B47706D-70F8-40F4-ABB2-9C7B9865FA70}" type="slidenum">
              <a:rPr lang="lv-LV"/>
              <a:pPr>
                <a:defRPr/>
              </a:pPr>
              <a:t>‹#›</a:t>
            </a:fld>
            <a:endParaRPr lang="lv-LV"/>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7A4189BE-0D62-4CDF-AFE5-241C9CEC956C}" type="slidenum">
              <a:rPr lang="lv-LV"/>
              <a:pPr>
                <a:defRPr/>
              </a:pPr>
              <a:t>‹#›</a:t>
            </a:fld>
            <a:endParaRPr lang="lv-LV"/>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AFFF828C-7E15-4A8C-9BE2-BD2F22869EBF}" type="slidenum">
              <a:rPr lang="lv-LV"/>
              <a:pPr>
                <a:defRPr/>
              </a:pPr>
              <a:t>‹#›</a:t>
            </a:fld>
            <a:endParaRPr lang="lv-LV"/>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BDDD839A-A3D7-4503-B53D-AC72DD72B8B4}" type="slidenum">
              <a:rPr lang="lv-LV"/>
              <a:pPr>
                <a:defRPr/>
              </a:pPr>
              <a:t>‹#›</a:t>
            </a:fld>
            <a:endParaRPr lang="lv-LV"/>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lv-LV"/>
          </a:p>
        </p:txBody>
      </p:sp>
      <p:sp>
        <p:nvSpPr>
          <p:cNvPr id="8" name="Rectangle 5"/>
          <p:cNvSpPr>
            <a:spLocks noGrp="1" noChangeArrowheads="1"/>
          </p:cNvSpPr>
          <p:nvPr>
            <p:ph type="ftr" sz="quarter" idx="11"/>
          </p:nvPr>
        </p:nvSpPr>
        <p:spPr>
          <a:ln/>
        </p:spPr>
        <p:txBody>
          <a:bodyPr/>
          <a:lstStyle>
            <a:lvl1pPr>
              <a:defRPr/>
            </a:lvl1pPr>
          </a:lstStyle>
          <a:p>
            <a:pPr>
              <a:defRPr/>
            </a:pPr>
            <a:endParaRPr lang="lv-LV"/>
          </a:p>
        </p:txBody>
      </p:sp>
      <p:sp>
        <p:nvSpPr>
          <p:cNvPr id="9" name="Rectangle 6"/>
          <p:cNvSpPr>
            <a:spLocks noGrp="1" noChangeArrowheads="1"/>
          </p:cNvSpPr>
          <p:nvPr>
            <p:ph type="sldNum" sz="quarter" idx="12"/>
          </p:nvPr>
        </p:nvSpPr>
        <p:spPr>
          <a:ln/>
        </p:spPr>
        <p:txBody>
          <a:bodyPr/>
          <a:lstStyle>
            <a:lvl1pPr>
              <a:defRPr/>
            </a:lvl1pPr>
          </a:lstStyle>
          <a:p>
            <a:pPr>
              <a:defRPr/>
            </a:pPr>
            <a:fld id="{8085B43D-C1AB-42D9-80E6-F1EF001C7F19}" type="slidenum">
              <a:rPr lang="lv-LV"/>
              <a:pPr>
                <a:defRPr/>
              </a:pPr>
              <a:t>‹#›</a:t>
            </a:fld>
            <a:endParaRPr lang="lv-LV"/>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lv-LV"/>
          </a:p>
        </p:txBody>
      </p:sp>
      <p:sp>
        <p:nvSpPr>
          <p:cNvPr id="4" name="Rectangle 5"/>
          <p:cNvSpPr>
            <a:spLocks noGrp="1" noChangeArrowheads="1"/>
          </p:cNvSpPr>
          <p:nvPr>
            <p:ph type="ftr" sz="quarter" idx="11"/>
          </p:nvPr>
        </p:nvSpPr>
        <p:spPr>
          <a:ln/>
        </p:spPr>
        <p:txBody>
          <a:bodyPr/>
          <a:lstStyle>
            <a:lvl1pPr>
              <a:defRPr/>
            </a:lvl1pPr>
          </a:lstStyle>
          <a:p>
            <a:pPr>
              <a:defRPr/>
            </a:pPr>
            <a:endParaRPr lang="lv-LV"/>
          </a:p>
        </p:txBody>
      </p:sp>
      <p:sp>
        <p:nvSpPr>
          <p:cNvPr id="5" name="Rectangle 6"/>
          <p:cNvSpPr>
            <a:spLocks noGrp="1" noChangeArrowheads="1"/>
          </p:cNvSpPr>
          <p:nvPr>
            <p:ph type="sldNum" sz="quarter" idx="12"/>
          </p:nvPr>
        </p:nvSpPr>
        <p:spPr>
          <a:ln/>
        </p:spPr>
        <p:txBody>
          <a:bodyPr/>
          <a:lstStyle>
            <a:lvl1pPr>
              <a:defRPr/>
            </a:lvl1pPr>
          </a:lstStyle>
          <a:p>
            <a:pPr>
              <a:defRPr/>
            </a:pPr>
            <a:fld id="{92CDF58E-FD3A-4CD7-9959-DD45F665EAF8}" type="slidenum">
              <a:rPr lang="lv-LV"/>
              <a:pPr>
                <a:defRPr/>
              </a:pPr>
              <a:t>‹#›</a:t>
            </a:fld>
            <a:endParaRPr lang="lv-LV"/>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lv-LV"/>
          </a:p>
        </p:txBody>
      </p:sp>
      <p:sp>
        <p:nvSpPr>
          <p:cNvPr id="3" name="Rectangle 5"/>
          <p:cNvSpPr>
            <a:spLocks noGrp="1" noChangeArrowheads="1"/>
          </p:cNvSpPr>
          <p:nvPr>
            <p:ph type="ftr" sz="quarter" idx="11"/>
          </p:nvPr>
        </p:nvSpPr>
        <p:spPr>
          <a:ln/>
        </p:spPr>
        <p:txBody>
          <a:bodyPr/>
          <a:lstStyle>
            <a:lvl1pPr>
              <a:defRPr/>
            </a:lvl1pPr>
          </a:lstStyle>
          <a:p>
            <a:pPr>
              <a:defRPr/>
            </a:pPr>
            <a:endParaRPr lang="lv-LV"/>
          </a:p>
        </p:txBody>
      </p:sp>
      <p:sp>
        <p:nvSpPr>
          <p:cNvPr id="4" name="Rectangle 6"/>
          <p:cNvSpPr>
            <a:spLocks noGrp="1" noChangeArrowheads="1"/>
          </p:cNvSpPr>
          <p:nvPr>
            <p:ph type="sldNum" sz="quarter" idx="12"/>
          </p:nvPr>
        </p:nvSpPr>
        <p:spPr>
          <a:ln/>
        </p:spPr>
        <p:txBody>
          <a:bodyPr/>
          <a:lstStyle>
            <a:lvl1pPr>
              <a:defRPr/>
            </a:lvl1pPr>
          </a:lstStyle>
          <a:p>
            <a:pPr>
              <a:defRPr/>
            </a:pPr>
            <a:fld id="{83682460-2AD7-412F-B40E-27EAED140C8C}" type="slidenum">
              <a:rPr lang="lv-LV"/>
              <a:pPr>
                <a:defRPr/>
              </a:pPr>
              <a:t>‹#›</a:t>
            </a:fld>
            <a:endParaRPr lang="lv-LV"/>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57C947C7-FE3D-4DC3-9D15-E5912D2C5845}" type="slidenum">
              <a:rPr lang="lv-LV"/>
              <a:pPr>
                <a:defRPr/>
              </a:pPr>
              <a:t>‹#›</a:t>
            </a:fld>
            <a:endParaRPr lang="lv-LV"/>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F3343B13-06BF-4D8D-BA8D-715E9115236C}" type="slidenum">
              <a:rPr lang="lv-LV"/>
              <a:pPr>
                <a:defRPr/>
              </a:pPr>
              <a:t>‹#›</a:t>
            </a:fld>
            <a:endParaRPr lang="lv-LV"/>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1">
          <a:gsLst>
            <a:gs pos="0">
              <a:srgbClr val="5E9EFF"/>
            </a:gs>
            <a:gs pos="39999">
              <a:srgbClr val="85C2FF"/>
            </a:gs>
            <a:gs pos="70000">
              <a:srgbClr val="C4D6EB"/>
            </a:gs>
            <a:gs pos="100000">
              <a:srgbClr val="FFEBFA"/>
            </a:gs>
          </a:gsLst>
          <a:lin ang="16200000" scaled="1"/>
        </a:gra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lv-LV"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lv-LV" smtClean="0"/>
              <a:t>Click to edit Master text styles</a:t>
            </a:r>
          </a:p>
          <a:p>
            <a:pPr lvl="1"/>
            <a:r>
              <a:rPr lang="lv-LV" smtClean="0"/>
              <a:t>Second level</a:t>
            </a:r>
          </a:p>
          <a:p>
            <a:pPr lvl="2"/>
            <a:r>
              <a:rPr lang="lv-LV" smtClean="0"/>
              <a:t>Third level</a:t>
            </a:r>
          </a:p>
          <a:p>
            <a:pPr lvl="3"/>
            <a:r>
              <a:rPr lang="lv-LV" smtClean="0"/>
              <a:t>Fourth level</a:t>
            </a:r>
          </a:p>
          <a:p>
            <a:pPr lvl="4"/>
            <a:r>
              <a:rPr lang="lv-LV"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atin typeface="Arial" charset="0"/>
              </a:defRPr>
            </a:lvl1pPr>
          </a:lstStyle>
          <a:p>
            <a:pPr>
              <a:defRPr/>
            </a:pPr>
            <a:endParaRPr lang="lv-LV"/>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atin typeface="Arial" charset="0"/>
              </a:defRPr>
            </a:lvl1pPr>
          </a:lstStyle>
          <a:p>
            <a:pPr>
              <a:defRPr/>
            </a:pPr>
            <a:endParaRPr lang="lv-LV"/>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atin typeface="Arial" charset="0"/>
              </a:defRPr>
            </a:lvl1pPr>
          </a:lstStyle>
          <a:p>
            <a:pPr>
              <a:defRPr/>
            </a:pPr>
            <a:fld id="{D6834BF6-97C3-4284-BD6E-75F354DF03E0}" type="slidenum">
              <a:rPr lang="lv-LV"/>
              <a:pPr>
                <a:defRPr/>
              </a:pPr>
              <a:t>‹#›</a:t>
            </a:fld>
            <a:endParaRPr lang="lv-LV"/>
          </a:p>
        </p:txBody>
      </p:sp>
    </p:spTree>
  </p:cSld>
  <p:clrMap bg1="lt1" tx1="dk1" bg2="lt2" tx2="dk2" accent1="accent1" accent2="accent2" accent3="accent3" accent4="accent4" accent5="accent5" accent6="accent6" hlink="hlink" folHlink="folHlink"/>
  <p:sldLayoutIdLst>
    <p:sldLayoutId id="2147483659" r:id="rId1"/>
    <p:sldLayoutId id="2147483658" r:id="rId2"/>
    <p:sldLayoutId id="2147483657" r:id="rId3"/>
    <p:sldLayoutId id="2147483656" r:id="rId4"/>
    <p:sldLayoutId id="2147483655" r:id="rId5"/>
    <p:sldLayoutId id="2147483654" r:id="rId6"/>
    <p:sldLayoutId id="2147483653" r:id="rId7"/>
    <p:sldLayoutId id="2147483652" r:id="rId8"/>
    <p:sldLayoutId id="2147483651" r:id="rId9"/>
    <p:sldLayoutId id="2147483650" r:id="rId10"/>
    <p:sldLayoutId id="2147483649" r:id="rId11"/>
  </p:sldLayoutIdLst>
  <p:hf hdr="0" ft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wmf"/><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10.wm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wm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a:xfrm>
            <a:off x="249237" y="71414"/>
            <a:ext cx="8894763" cy="1071563"/>
          </a:xfrm>
        </p:spPr>
        <p:txBody>
          <a:bodyPr/>
          <a:lstStyle/>
          <a:p>
            <a:pPr eaLnBrk="1" hangingPunct="1"/>
            <a:r>
              <a:rPr lang="lv-LV" b="1" dirty="0" smtClean="0"/>
              <a:t>1.Jņ.1:1-2:2 Atjaunota dzīve</a:t>
            </a:r>
            <a:endParaRPr lang="lv-LV" b="1" dirty="0" smtClean="0"/>
          </a:p>
        </p:txBody>
      </p:sp>
      <p:pic>
        <p:nvPicPr>
          <p:cNvPr id="2051" name="Picture 3" descr="DOVE019"/>
          <p:cNvPicPr>
            <a:picLocks noChangeAspect="1" noChangeArrowheads="1"/>
          </p:cNvPicPr>
          <p:nvPr/>
        </p:nvPicPr>
        <p:blipFill>
          <a:blip r:embed="rId2"/>
          <a:srcRect/>
          <a:stretch>
            <a:fillRect/>
          </a:stretch>
        </p:blipFill>
        <p:spPr bwMode="auto">
          <a:xfrm>
            <a:off x="214282" y="142852"/>
            <a:ext cx="485775" cy="692150"/>
          </a:xfrm>
          <a:prstGeom prst="rect">
            <a:avLst/>
          </a:prstGeom>
          <a:noFill/>
          <a:ln w="9525">
            <a:noFill/>
            <a:miter lim="800000"/>
            <a:headEnd/>
            <a:tailEnd/>
          </a:ln>
        </p:spPr>
      </p:pic>
      <p:sp>
        <p:nvSpPr>
          <p:cNvPr id="2052" name="Text Box 6"/>
          <p:cNvSpPr txBox="1">
            <a:spLocks noChangeArrowheads="1"/>
          </p:cNvSpPr>
          <p:nvPr/>
        </p:nvSpPr>
        <p:spPr bwMode="auto">
          <a:xfrm>
            <a:off x="7429500" y="0"/>
            <a:ext cx="1714500" cy="396875"/>
          </a:xfrm>
          <a:prstGeom prst="rect">
            <a:avLst/>
          </a:prstGeom>
          <a:noFill/>
          <a:ln w="9525">
            <a:noFill/>
            <a:miter lim="800000"/>
            <a:headEnd/>
            <a:tailEnd/>
          </a:ln>
        </p:spPr>
        <p:txBody>
          <a:bodyPr>
            <a:spAutoFit/>
          </a:bodyPr>
          <a:lstStyle/>
          <a:p>
            <a:pPr>
              <a:spcBef>
                <a:spcPct val="50000"/>
              </a:spcBef>
            </a:pPr>
            <a:r>
              <a:rPr lang="lv-LV" sz="2000" dirty="0" smtClean="0"/>
              <a:t>8</a:t>
            </a:r>
            <a:r>
              <a:rPr lang="lv-LV" sz="2000" dirty="0" smtClean="0"/>
              <a:t>.apr.2018</a:t>
            </a:r>
            <a:r>
              <a:rPr lang="lv-LV" sz="2000" dirty="0" smtClean="0"/>
              <a:t>.</a:t>
            </a:r>
            <a:endParaRPr lang="lv-LV" sz="2000" dirty="0"/>
          </a:p>
        </p:txBody>
      </p:sp>
      <p:sp>
        <p:nvSpPr>
          <p:cNvPr id="2053" name="Rectangle 3"/>
          <p:cNvSpPr>
            <a:spLocks noChangeArrowheads="1"/>
          </p:cNvSpPr>
          <p:nvPr/>
        </p:nvSpPr>
        <p:spPr bwMode="auto">
          <a:xfrm>
            <a:off x="5580063" y="857232"/>
            <a:ext cx="3563937" cy="396875"/>
          </a:xfrm>
          <a:prstGeom prst="rect">
            <a:avLst/>
          </a:prstGeom>
          <a:noFill/>
          <a:ln w="9525">
            <a:noFill/>
            <a:miter lim="800000"/>
            <a:headEnd/>
            <a:tailEnd/>
          </a:ln>
        </p:spPr>
        <p:txBody>
          <a:bodyPr>
            <a:spAutoFit/>
          </a:bodyPr>
          <a:lstStyle/>
          <a:p>
            <a:pPr algn="ctr">
              <a:buFont typeface="Wingdings" pitchFamily="2" charset="2"/>
              <a:buNone/>
            </a:pPr>
            <a:r>
              <a:rPr lang="lv-LV" sz="2000" b="1" dirty="0">
                <a:latin typeface="Verdana" pitchFamily="34" charset="0"/>
              </a:rPr>
              <a:t>māc. Roberts Otomers</a:t>
            </a:r>
          </a:p>
        </p:txBody>
      </p:sp>
      <p:sp>
        <p:nvSpPr>
          <p:cNvPr id="2054" name="Slide Number Placeholder 5"/>
          <p:cNvSpPr>
            <a:spLocks noGrp="1"/>
          </p:cNvSpPr>
          <p:nvPr>
            <p:ph type="sldNum" sz="quarter" idx="12"/>
          </p:nvPr>
        </p:nvSpPr>
        <p:spPr>
          <a:noFill/>
        </p:spPr>
        <p:txBody>
          <a:bodyPr/>
          <a:lstStyle/>
          <a:p>
            <a:fld id="{09B85932-CD11-4957-B062-D30D0B383F5F}" type="slidenum">
              <a:rPr lang="lv-LV" smtClean="0"/>
              <a:pPr/>
              <a:t>1</a:t>
            </a:fld>
            <a:endParaRPr lang="lv-LV" smtClean="0"/>
          </a:p>
        </p:txBody>
      </p:sp>
      <p:pic>
        <p:nvPicPr>
          <p:cNvPr id="7" name="Picture 9" descr="http://4.bp.blogspot.com/-JwIUoSgagHE/UKGEldssTHI/AAAAAAAACEM/76Ziv24E3u4/s640/ArtBook__038_038__ChristOrdainingTheApostles____.jpg"/>
          <p:cNvPicPr>
            <a:picLocks noChangeAspect="1" noChangeArrowheads="1"/>
          </p:cNvPicPr>
          <p:nvPr/>
        </p:nvPicPr>
        <p:blipFill>
          <a:blip r:embed="rId3"/>
          <a:srcRect/>
          <a:stretch>
            <a:fillRect/>
          </a:stretch>
        </p:blipFill>
        <p:spPr bwMode="auto">
          <a:xfrm>
            <a:off x="0" y="1571612"/>
            <a:ext cx="9129248" cy="4786346"/>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20" name="Picture 4" descr="BIBLE016"/>
          <p:cNvPicPr>
            <a:picLocks noChangeAspect="1" noChangeArrowheads="1"/>
          </p:cNvPicPr>
          <p:nvPr/>
        </p:nvPicPr>
        <p:blipFill>
          <a:blip r:embed="rId2"/>
          <a:srcRect/>
          <a:stretch>
            <a:fillRect/>
          </a:stretch>
        </p:blipFill>
        <p:spPr bwMode="auto">
          <a:xfrm>
            <a:off x="4040188" y="765175"/>
            <a:ext cx="5103812" cy="6092825"/>
          </a:xfrm>
          <a:prstGeom prst="rect">
            <a:avLst/>
          </a:prstGeom>
          <a:noFill/>
          <a:ln w="9525">
            <a:noFill/>
            <a:miter lim="800000"/>
            <a:headEnd/>
            <a:tailEnd/>
          </a:ln>
        </p:spPr>
      </p:pic>
      <p:sp>
        <p:nvSpPr>
          <p:cNvPr id="10243" name="Rectangle 2"/>
          <p:cNvSpPr>
            <a:spLocks noGrp="1" noChangeArrowheads="1"/>
          </p:cNvSpPr>
          <p:nvPr>
            <p:ph type="title"/>
          </p:nvPr>
        </p:nvSpPr>
        <p:spPr>
          <a:xfrm>
            <a:off x="107950" y="2924175"/>
            <a:ext cx="5184775" cy="1143000"/>
          </a:xfrm>
        </p:spPr>
        <p:txBody>
          <a:bodyPr/>
          <a:lstStyle/>
          <a:p>
            <a:pPr eaLnBrk="1" hangingPunct="1"/>
            <a:r>
              <a:rPr lang="lv-LV" sz="5400" smtClean="0"/>
              <a:t>Un Dieva miers, kas ir augstāks par visu saprašanu lai pasargā jūsu sirdis un jūsu domas. </a:t>
            </a:r>
            <a:r>
              <a:rPr lang="lv-LV" sz="5400" b="1" smtClean="0"/>
              <a:t>Āmen</a:t>
            </a:r>
            <a:br>
              <a:rPr lang="lv-LV" sz="5400" b="1" smtClean="0"/>
            </a:br>
            <a:endParaRPr lang="lv-LV" sz="5400" b="1" smtClean="0"/>
          </a:p>
        </p:txBody>
      </p:sp>
      <p:sp>
        <p:nvSpPr>
          <p:cNvPr id="10244" name="Slide Number Placeholder 3"/>
          <p:cNvSpPr>
            <a:spLocks noGrp="1"/>
          </p:cNvSpPr>
          <p:nvPr>
            <p:ph type="sldNum" sz="quarter" idx="12"/>
          </p:nvPr>
        </p:nvSpPr>
        <p:spPr>
          <a:noFill/>
        </p:spPr>
        <p:txBody>
          <a:bodyPr/>
          <a:lstStyle/>
          <a:p>
            <a:fld id="{D948A3B6-03F9-4D4B-AFCD-FAE86AB3ABA3}" type="slidenum">
              <a:rPr lang="lv-LV" smtClean="0"/>
              <a:pPr/>
              <a:t>10</a:t>
            </a:fld>
            <a:endParaRPr lang="lv-LV"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9220"/>
                                        </p:tgtEl>
                                        <p:attrNameLst>
                                          <p:attrName>style.visibility</p:attrName>
                                        </p:attrNameLst>
                                      </p:cBhvr>
                                      <p:to>
                                        <p:strVal val="visible"/>
                                      </p:to>
                                    </p:set>
                                    <p:animEffect transition="in" filter="dissolve">
                                      <p:cBhvr>
                                        <p:cTn id="7" dur="500"/>
                                        <p:tgtEl>
                                          <p:spTgt spid="92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179388" y="71421"/>
            <a:ext cx="8964612" cy="1071563"/>
          </a:xfrm>
        </p:spPr>
        <p:txBody>
          <a:bodyPr/>
          <a:lstStyle/>
          <a:p>
            <a:pPr eaLnBrk="1" hangingPunct="1"/>
            <a:r>
              <a:rPr lang="lv-LV" b="1" dirty="0" smtClean="0"/>
              <a:t>1.Jņ.1:1-2:2 Atjaunota dzīve</a:t>
            </a:r>
            <a:endParaRPr lang="lv-LV" b="1" dirty="0" smtClean="0"/>
          </a:p>
        </p:txBody>
      </p:sp>
      <p:pic>
        <p:nvPicPr>
          <p:cNvPr id="3075" name="Picture 3" descr="DOVE019"/>
          <p:cNvPicPr>
            <a:picLocks noChangeAspect="1" noChangeArrowheads="1"/>
          </p:cNvPicPr>
          <p:nvPr/>
        </p:nvPicPr>
        <p:blipFill>
          <a:blip r:embed="rId2"/>
          <a:srcRect/>
          <a:stretch>
            <a:fillRect/>
          </a:stretch>
        </p:blipFill>
        <p:spPr bwMode="auto">
          <a:xfrm>
            <a:off x="214282" y="93644"/>
            <a:ext cx="485776" cy="692150"/>
          </a:xfrm>
          <a:prstGeom prst="rect">
            <a:avLst/>
          </a:prstGeom>
          <a:noFill/>
          <a:ln w="9525">
            <a:noFill/>
            <a:miter lim="800000"/>
            <a:headEnd/>
            <a:tailEnd/>
          </a:ln>
        </p:spPr>
      </p:pic>
      <p:sp>
        <p:nvSpPr>
          <p:cNvPr id="3076" name="Slide Number Placeholder 5"/>
          <p:cNvSpPr>
            <a:spLocks noGrp="1"/>
          </p:cNvSpPr>
          <p:nvPr>
            <p:ph type="sldNum" sz="quarter" idx="12"/>
          </p:nvPr>
        </p:nvSpPr>
        <p:spPr>
          <a:noFill/>
        </p:spPr>
        <p:txBody>
          <a:bodyPr/>
          <a:lstStyle/>
          <a:p>
            <a:fld id="{5373C76A-A643-4B96-9DD0-A5192EF45F74}" type="slidenum">
              <a:rPr lang="lv-LV" smtClean="0"/>
              <a:pPr/>
              <a:t>2</a:t>
            </a:fld>
            <a:endParaRPr lang="lv-LV" smtClean="0"/>
          </a:p>
        </p:txBody>
      </p:sp>
      <p:sp>
        <p:nvSpPr>
          <p:cNvPr id="3077" name="Rectangle 6"/>
          <p:cNvSpPr>
            <a:spLocks noChangeArrowheads="1"/>
          </p:cNvSpPr>
          <p:nvPr/>
        </p:nvSpPr>
        <p:spPr bwMode="auto">
          <a:xfrm>
            <a:off x="0" y="917912"/>
            <a:ext cx="9144000" cy="5940088"/>
          </a:xfrm>
          <a:prstGeom prst="rect">
            <a:avLst/>
          </a:prstGeom>
          <a:noFill/>
          <a:ln w="9525">
            <a:noFill/>
            <a:miter lim="800000"/>
            <a:headEnd/>
            <a:tailEnd/>
          </a:ln>
        </p:spPr>
        <p:txBody>
          <a:bodyPr>
            <a:spAutoFit/>
          </a:bodyPr>
          <a:lstStyle/>
          <a:p>
            <a:r>
              <a:rPr lang="lv-LV" sz="2000" dirty="0" smtClean="0"/>
              <a:t>1 Kas </a:t>
            </a:r>
            <a:r>
              <a:rPr lang="lv-LV" sz="2000" dirty="0" smtClean="0"/>
              <a:t>bija no iesākuma – ko esam dzirdējuši, ko savām acīm esam redzējuši, ko skatījām un ko mūsu rokas aptaustīja par dzīvības vārdu – </a:t>
            </a:r>
            <a:r>
              <a:rPr lang="lv-LV" sz="2000" dirty="0" smtClean="0"/>
              <a:t>2</a:t>
            </a:r>
            <a:r>
              <a:rPr lang="lv-LV" sz="2000" dirty="0" smtClean="0"/>
              <a:t> un dzīvība tika parādīta, un mēs to esam redzējuši un apliecinām un pasludinām jums mūžīgo dzīvību, kas bija pie Tēva un tika mums parādīta, – </a:t>
            </a:r>
            <a:r>
              <a:rPr lang="lv-LV" sz="2000" dirty="0" smtClean="0"/>
              <a:t>3 ko </a:t>
            </a:r>
            <a:r>
              <a:rPr lang="lv-LV" sz="2000" dirty="0" smtClean="0"/>
              <a:t>esam redzējuši un dzirdējuši, to pasludinām arī jums, lai arī jums būtu sadraudzība ar mums. Un mūsu sadraudzība ir ar Tēvu un viņa Dēlu Jēzu Kristu. </a:t>
            </a:r>
            <a:r>
              <a:rPr lang="lv-LV" sz="2000" dirty="0" smtClean="0"/>
              <a:t>4 Un </a:t>
            </a:r>
            <a:r>
              <a:rPr lang="lv-LV" sz="2000" dirty="0" smtClean="0"/>
              <a:t>mēs jums to rakstām, lai mūsu prieks būtu pilnīgs</a:t>
            </a:r>
            <a:r>
              <a:rPr lang="lv-LV" sz="2000" dirty="0" smtClean="0"/>
              <a:t>. </a:t>
            </a:r>
            <a:r>
              <a:rPr lang="lv-LV" sz="2000" dirty="0" smtClean="0"/>
              <a:t>5 Un šī ir vēsts, ko esam no viņa dzirdējuši un ko jums pasludinām – ka Dievs ir gaisma un viņā nemaz nav tumsas. </a:t>
            </a:r>
            <a:r>
              <a:rPr lang="lv-LV" sz="2000" dirty="0" smtClean="0"/>
              <a:t>6 Ja </a:t>
            </a:r>
            <a:r>
              <a:rPr lang="lv-LV" sz="2000" dirty="0" smtClean="0"/>
              <a:t>mēs sakām, ka mums ir sadraudzība ar viņu, bet staigājam tumsā, tad mēs melojam un nedarām patiesību. </a:t>
            </a:r>
            <a:r>
              <a:rPr lang="lv-LV" sz="2000" dirty="0" smtClean="0"/>
              <a:t>7 Bet</a:t>
            </a:r>
            <a:r>
              <a:rPr lang="lv-LV" sz="2000" dirty="0" smtClean="0"/>
              <a:t>, ja mēs staigājam gaismā, kā viņš ir gaismā, tad mums ir sadraudzība citam ar citu un viņa Dēla Jēzus asinis mūs šķīstī no visas apgrēcības. </a:t>
            </a:r>
            <a:r>
              <a:rPr lang="lv-LV" sz="2000" dirty="0" smtClean="0"/>
              <a:t>8 Ja </a:t>
            </a:r>
            <a:r>
              <a:rPr lang="lv-LV" sz="2000" dirty="0" smtClean="0"/>
              <a:t>sakām, ka mums nav grēka, tad maldinām sevi un patiesības nav mūsos. </a:t>
            </a:r>
            <a:r>
              <a:rPr lang="lv-LV" sz="2000" dirty="0" smtClean="0"/>
              <a:t>9 Ja </a:t>
            </a:r>
            <a:r>
              <a:rPr lang="lv-LV" sz="2000" dirty="0" smtClean="0"/>
              <a:t>atzīstamies savos grēkos, tad viņš ir uzticams un taisns un mums piedod grēkus, un šķīstī mūs no visas netaisnības. </a:t>
            </a:r>
            <a:r>
              <a:rPr lang="lv-LV" sz="2000" dirty="0" smtClean="0"/>
              <a:t>10 Ja </a:t>
            </a:r>
            <a:r>
              <a:rPr lang="lv-LV" sz="2000" dirty="0" smtClean="0"/>
              <a:t>mēs sakām, ka neesam grēkojuši, tad padarām viņu par meli un viņa vārda nav mūsos</a:t>
            </a:r>
            <a:r>
              <a:rPr lang="lv-LV" sz="2000" dirty="0" smtClean="0"/>
              <a:t>. </a:t>
            </a:r>
            <a:r>
              <a:rPr lang="lv-LV" sz="2000" dirty="0" smtClean="0"/>
              <a:t>1 Mani bērniņi, to es jums rakstu, lai jūs negrēkotu. Un, ja arī kāds grēko, tad mums ir aizstāvis Tēva priekšā – Jēzus Kristus, tas taisnais. </a:t>
            </a:r>
            <a:r>
              <a:rPr lang="lv-LV" sz="2000" dirty="0" smtClean="0"/>
              <a:t>2 Viņš </a:t>
            </a:r>
            <a:r>
              <a:rPr lang="lv-LV" sz="2000" dirty="0" smtClean="0"/>
              <a:t>ir ne tikai mūsu, bet arī visas pasaules grēku izlīdzinātājs.</a:t>
            </a:r>
            <a:endParaRPr lang="lv-LV" sz="2000"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4" name="Rectangle 3"/>
          <p:cNvSpPr>
            <a:spLocks noGrp="1" noChangeArrowheads="1"/>
          </p:cNvSpPr>
          <p:nvPr>
            <p:ph type="body" idx="1"/>
          </p:nvPr>
        </p:nvSpPr>
        <p:spPr>
          <a:xfrm>
            <a:off x="0" y="0"/>
            <a:ext cx="9144000" cy="1081088"/>
          </a:xfrm>
        </p:spPr>
        <p:txBody>
          <a:bodyPr/>
          <a:lstStyle/>
          <a:p>
            <a:pPr marL="0" indent="0" algn="just">
              <a:lnSpc>
                <a:spcPct val="80000"/>
              </a:lnSpc>
              <a:buFontTx/>
              <a:buNone/>
            </a:pPr>
            <a:r>
              <a:rPr lang="lv-LV" sz="2800" i="1" dirty="0" smtClean="0"/>
              <a:t>1 Kas bija no iesākuma – ko esam dzirdējuši, ko savām acīm esam redzējuši, ko skatījām un ko mūsu rokas aptaustīja par dzīvības vārdu – 2 un dzīvība tika parādīta, un mēs to esam redzējuši un apliecinām un pasludinām jums mūžīgo dzīvību, kas bija pie Tēva un tika mums parādīta</a:t>
            </a:r>
            <a:endParaRPr lang="lv-LV" sz="2800" i="1" dirty="0" smtClean="0"/>
          </a:p>
        </p:txBody>
      </p:sp>
      <p:sp>
        <p:nvSpPr>
          <p:cNvPr id="7" name="Rectangle 6"/>
          <p:cNvSpPr>
            <a:spLocks noChangeArrowheads="1"/>
          </p:cNvSpPr>
          <p:nvPr/>
        </p:nvSpPr>
        <p:spPr bwMode="auto">
          <a:xfrm>
            <a:off x="0" y="2071678"/>
            <a:ext cx="5643570" cy="4401205"/>
          </a:xfrm>
          <a:prstGeom prst="rect">
            <a:avLst/>
          </a:prstGeom>
          <a:noFill/>
          <a:ln w="9525">
            <a:noFill/>
            <a:miter lim="800000"/>
            <a:headEnd/>
            <a:tailEnd/>
          </a:ln>
        </p:spPr>
        <p:txBody>
          <a:bodyPr wrap="square">
            <a:spAutoFit/>
          </a:bodyPr>
          <a:lstStyle/>
          <a:p>
            <a:pPr>
              <a:buFontTx/>
              <a:buChar char="•"/>
            </a:pPr>
            <a:r>
              <a:rPr lang="lv-LV" sz="2800" dirty="0" smtClean="0"/>
              <a:t>Par ko ap. </a:t>
            </a:r>
            <a:r>
              <a:rPr lang="lv-LV" sz="2800" b="1" dirty="0" smtClean="0"/>
              <a:t>Jānis</a:t>
            </a:r>
            <a:r>
              <a:rPr lang="lv-LV" sz="2800" dirty="0" smtClean="0"/>
              <a:t> šeit </a:t>
            </a:r>
            <a:r>
              <a:rPr lang="lv-LV" sz="2800" b="1" dirty="0" smtClean="0"/>
              <a:t>runā</a:t>
            </a:r>
            <a:r>
              <a:rPr lang="lv-LV" sz="2800" dirty="0" smtClean="0"/>
              <a:t>?</a:t>
            </a:r>
            <a:endParaRPr lang="lv-LV" sz="2800" dirty="0"/>
          </a:p>
          <a:p>
            <a:pPr>
              <a:buFontTx/>
              <a:buChar char="•"/>
            </a:pPr>
            <a:r>
              <a:rPr lang="lv-LV" sz="2800" dirty="0" smtClean="0"/>
              <a:t>Par </a:t>
            </a:r>
            <a:r>
              <a:rPr lang="lv-LV" sz="2800" b="1" dirty="0" smtClean="0"/>
              <a:t>Jēzu</a:t>
            </a:r>
            <a:r>
              <a:rPr lang="lv-LV" sz="2800" dirty="0" smtClean="0"/>
              <a:t>, kas ir :</a:t>
            </a:r>
          </a:p>
          <a:p>
            <a:r>
              <a:rPr lang="lv-LV" sz="2800" dirty="0" smtClean="0">
                <a:sym typeface="Wingdings" pitchFamily="2" charset="2"/>
              </a:rPr>
              <a:t></a:t>
            </a:r>
            <a:r>
              <a:rPr lang="lv-LV" sz="2800" b="1" dirty="0" smtClean="0">
                <a:sym typeface="Wingdings" pitchFamily="2" charset="2"/>
              </a:rPr>
              <a:t>bijis n</a:t>
            </a:r>
            <a:r>
              <a:rPr lang="lv-LV" sz="2800" b="1" dirty="0" smtClean="0"/>
              <a:t>o iesākuma</a:t>
            </a:r>
          </a:p>
          <a:p>
            <a:r>
              <a:rPr lang="lv-LV" sz="2800" dirty="0" smtClean="0">
                <a:sym typeface="Wingdings" pitchFamily="2" charset="2"/>
              </a:rPr>
              <a:t>ko </a:t>
            </a:r>
            <a:r>
              <a:rPr lang="lv-LV" sz="2800" b="1" dirty="0" smtClean="0">
                <a:sym typeface="Wingdings" pitchFamily="2" charset="2"/>
              </a:rPr>
              <a:t>esam dzirdējuši</a:t>
            </a:r>
          </a:p>
          <a:p>
            <a:r>
              <a:rPr lang="lv-LV" sz="2800" dirty="0" smtClean="0">
                <a:sym typeface="Wingdings" pitchFamily="2" charset="2"/>
              </a:rPr>
              <a:t></a:t>
            </a:r>
            <a:r>
              <a:rPr lang="lv-LV" sz="2800" b="1" dirty="0" smtClean="0">
                <a:sym typeface="Wingdings" pitchFamily="2" charset="2"/>
              </a:rPr>
              <a:t>skatījuši</a:t>
            </a:r>
            <a:r>
              <a:rPr lang="lv-LV" sz="2800" dirty="0" smtClean="0">
                <a:sym typeface="Wingdings" pitchFamily="2" charset="2"/>
              </a:rPr>
              <a:t> un </a:t>
            </a:r>
            <a:r>
              <a:rPr lang="lv-LV" sz="2800" b="1" dirty="0" smtClean="0">
                <a:sym typeface="Wingdings" pitchFamily="2" charset="2"/>
              </a:rPr>
              <a:t>aptaustījuši</a:t>
            </a:r>
            <a:r>
              <a:rPr lang="lv-LV" sz="2800" dirty="0" smtClean="0">
                <a:sym typeface="Wingdings" pitchFamily="2" charset="2"/>
              </a:rPr>
              <a:t> pēc </a:t>
            </a:r>
            <a:r>
              <a:rPr lang="lv-LV" sz="2800" b="1" dirty="0" smtClean="0">
                <a:sym typeface="Wingdings" pitchFamily="2" charset="2"/>
              </a:rPr>
              <a:t>Viņa nāves </a:t>
            </a:r>
            <a:r>
              <a:rPr lang="lv-LV" sz="2800" dirty="0" smtClean="0">
                <a:sym typeface="Wingdings" pitchFamily="2" charset="2"/>
              </a:rPr>
              <a:t>un </a:t>
            </a:r>
            <a:r>
              <a:rPr lang="lv-LV" sz="2800" b="1" dirty="0" smtClean="0">
                <a:sym typeface="Wingdings" pitchFamily="2" charset="2"/>
              </a:rPr>
              <a:t>augšāmcelšanās</a:t>
            </a:r>
          </a:p>
          <a:p>
            <a:r>
              <a:rPr lang="lv-LV" sz="2800" dirty="0" smtClean="0">
                <a:sym typeface="Wingdings" pitchFamily="2" charset="2"/>
              </a:rPr>
              <a:t></a:t>
            </a:r>
            <a:r>
              <a:rPr lang="lv-LV" sz="2800" b="1" dirty="0" smtClean="0">
                <a:sym typeface="Wingdings" pitchFamily="2" charset="2"/>
              </a:rPr>
              <a:t>Dzīvības Vārds</a:t>
            </a:r>
            <a:r>
              <a:rPr lang="lv-LV" sz="2800" dirty="0" smtClean="0">
                <a:sym typeface="Wingdings" pitchFamily="2" charset="2"/>
              </a:rPr>
              <a:t>!</a:t>
            </a:r>
          </a:p>
          <a:p>
            <a:r>
              <a:rPr lang="lv-LV" sz="2800" dirty="0" smtClean="0">
                <a:sym typeface="Wingdings" pitchFamily="2" charset="2"/>
              </a:rPr>
              <a:t>To </a:t>
            </a:r>
            <a:r>
              <a:rPr lang="lv-LV" sz="2800" b="1" dirty="0" smtClean="0">
                <a:sym typeface="Wingdings" pitchFamily="2" charset="2"/>
              </a:rPr>
              <a:t>apliecinām</a:t>
            </a:r>
            <a:r>
              <a:rPr lang="lv-LV" sz="2800" dirty="0" smtClean="0">
                <a:sym typeface="Wingdings" pitchFamily="2" charset="2"/>
              </a:rPr>
              <a:t> un </a:t>
            </a:r>
            <a:r>
              <a:rPr lang="lv-LV" sz="2800" b="1" dirty="0" smtClean="0">
                <a:sym typeface="Wingdings" pitchFamily="2" charset="2"/>
              </a:rPr>
              <a:t>pasludinām</a:t>
            </a:r>
          </a:p>
          <a:p>
            <a:r>
              <a:rPr lang="lv-LV" sz="2800" dirty="0" smtClean="0">
                <a:sym typeface="Wingdings" pitchFamily="2" charset="2"/>
              </a:rPr>
              <a:t>Tas arī jums </a:t>
            </a:r>
            <a:r>
              <a:rPr lang="lv-LV" sz="2800" b="1" dirty="0" smtClean="0">
                <a:sym typeface="Wingdings" pitchFamily="2" charset="2"/>
              </a:rPr>
              <a:t>dāvās mūžīgo dzīvību</a:t>
            </a:r>
            <a:r>
              <a:rPr lang="lv-LV" sz="2800" dirty="0" smtClean="0">
                <a:sym typeface="Wingdings" pitchFamily="2" charset="2"/>
              </a:rPr>
              <a:t> </a:t>
            </a:r>
            <a:r>
              <a:rPr lang="lv-LV" sz="2800" b="1" dirty="0" smtClean="0">
                <a:sym typeface="Wingdings" pitchFamily="2" charset="2"/>
              </a:rPr>
              <a:t>pie Tēva paradīzē</a:t>
            </a:r>
            <a:r>
              <a:rPr lang="lv-LV" sz="2800" dirty="0" smtClean="0">
                <a:sym typeface="Wingdings" pitchFamily="2" charset="2"/>
              </a:rPr>
              <a:t>!</a:t>
            </a:r>
            <a:endParaRPr lang="lv-LV" sz="2800" dirty="0"/>
          </a:p>
        </p:txBody>
      </p:sp>
      <p:sp>
        <p:nvSpPr>
          <p:cNvPr id="4100" name="Slide Number Placeholder 3"/>
          <p:cNvSpPr>
            <a:spLocks noGrp="1"/>
          </p:cNvSpPr>
          <p:nvPr>
            <p:ph type="sldNum" sz="quarter" idx="12"/>
          </p:nvPr>
        </p:nvSpPr>
        <p:spPr>
          <a:noFill/>
        </p:spPr>
        <p:txBody>
          <a:bodyPr/>
          <a:lstStyle/>
          <a:p>
            <a:fld id="{4A884830-771A-45FF-82CE-3697B98331E5}" type="slidenum">
              <a:rPr lang="lv-LV" smtClean="0"/>
              <a:pPr/>
              <a:t>3</a:t>
            </a:fld>
            <a:endParaRPr lang="lv-LV" smtClean="0"/>
          </a:p>
        </p:txBody>
      </p:sp>
      <p:pic>
        <p:nvPicPr>
          <p:cNvPr id="5" name="Picture 4"/>
          <p:cNvPicPr>
            <a:picLocks noChangeAspect="1" noChangeArrowheads="1"/>
          </p:cNvPicPr>
          <p:nvPr/>
        </p:nvPicPr>
        <p:blipFill>
          <a:blip r:embed="rId2"/>
          <a:srcRect/>
          <a:stretch>
            <a:fillRect/>
          </a:stretch>
        </p:blipFill>
        <p:spPr bwMode="auto">
          <a:xfrm>
            <a:off x="5572132" y="1766188"/>
            <a:ext cx="3571868" cy="5091812"/>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0244">
                                            <p:txEl>
                                              <p:pRg st="0" end="0"/>
                                            </p:txEl>
                                          </p:spTgt>
                                        </p:tgtEl>
                                        <p:attrNameLst>
                                          <p:attrName>style.visibility</p:attrName>
                                        </p:attrNameLst>
                                      </p:cBhvr>
                                      <p:to>
                                        <p:strVal val="visible"/>
                                      </p:to>
                                    </p:set>
                                    <p:anim calcmode="lin" valueType="num">
                                      <p:cBhvr additive="base">
                                        <p:cTn id="7" dur="500" fill="hold"/>
                                        <p:tgtEl>
                                          <p:spTgt spid="10244">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0244">
                                            <p:txEl>
                                              <p:pRg st="0" end="0"/>
                                            </p:txEl>
                                          </p:spTgt>
                                        </p:tgtEl>
                                        <p:attrNameLst>
                                          <p:attrName>ppt_y</p:attrName>
                                        </p:attrNameLst>
                                      </p:cBhvr>
                                      <p:tavLst>
                                        <p:tav tm="0">
                                          <p:val>
                                            <p:strVal val="#ppt_y"/>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2000"/>
                                        <p:tgtEl>
                                          <p:spTgt spid="5"/>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 calcmode="lin" valueType="num">
                                      <p:cBhvr additive="base">
                                        <p:cTn id="2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2" end="2"/>
                                            </p:txEl>
                                          </p:spTgt>
                                        </p:tgtEl>
                                        <p:attrNameLst>
                                          <p:attrName>style.visibility</p:attrName>
                                        </p:attrNameLst>
                                      </p:cBhvr>
                                      <p:to>
                                        <p:strVal val="visible"/>
                                      </p:to>
                                    </p:set>
                                    <p:anim calcmode="lin" valueType="num">
                                      <p:cBhvr additive="base">
                                        <p:cTn id="25"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par>
                          <p:cTn id="27" fill="hold">
                            <p:stCondLst>
                              <p:cond delay="3500"/>
                            </p:stCondLst>
                            <p:childTnLst>
                              <p:par>
                                <p:cTn id="28" presetID="2" presetClass="entr" presetSubtype="4" fill="hold" nodeType="afterEffect">
                                  <p:stCondLst>
                                    <p:cond delay="0"/>
                                  </p:stCondLst>
                                  <p:childTnLst>
                                    <p:set>
                                      <p:cBhvr>
                                        <p:cTn id="29" dur="1" fill="hold">
                                          <p:stCondLst>
                                            <p:cond delay="0"/>
                                          </p:stCondLst>
                                        </p:cTn>
                                        <p:tgtEl>
                                          <p:spTgt spid="7">
                                            <p:txEl>
                                              <p:pRg st="3" end="3"/>
                                            </p:txEl>
                                          </p:spTgt>
                                        </p:tgtEl>
                                        <p:attrNameLst>
                                          <p:attrName>style.visibility</p:attrName>
                                        </p:attrNameLst>
                                      </p:cBhvr>
                                      <p:to>
                                        <p:strVal val="visible"/>
                                      </p:to>
                                    </p:set>
                                    <p:anim calcmode="lin" valueType="num">
                                      <p:cBhvr additive="base">
                                        <p:cTn id="30"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par>
                          <p:cTn id="32" fill="hold">
                            <p:stCondLst>
                              <p:cond delay="4000"/>
                            </p:stCondLst>
                            <p:childTnLst>
                              <p:par>
                                <p:cTn id="33" presetID="2" presetClass="entr" presetSubtype="4" fill="hold" nodeType="afterEffect">
                                  <p:stCondLst>
                                    <p:cond delay="0"/>
                                  </p:stCondLst>
                                  <p:childTnLst>
                                    <p:set>
                                      <p:cBhvr>
                                        <p:cTn id="34" dur="1" fill="hold">
                                          <p:stCondLst>
                                            <p:cond delay="0"/>
                                          </p:stCondLst>
                                        </p:cTn>
                                        <p:tgtEl>
                                          <p:spTgt spid="7">
                                            <p:txEl>
                                              <p:pRg st="4" end="4"/>
                                            </p:txEl>
                                          </p:spTgt>
                                        </p:tgtEl>
                                        <p:attrNameLst>
                                          <p:attrName>style.visibility</p:attrName>
                                        </p:attrNameLst>
                                      </p:cBhvr>
                                      <p:to>
                                        <p:strVal val="visible"/>
                                      </p:to>
                                    </p:set>
                                    <p:anim calcmode="lin" valueType="num">
                                      <p:cBhvr additive="base">
                                        <p:cTn id="35" dur="500" fill="hold"/>
                                        <p:tgtEl>
                                          <p:spTgt spid="7">
                                            <p:txEl>
                                              <p:pRg st="4" end="4"/>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7">
                                            <p:txEl>
                                              <p:pRg st="4" end="4"/>
                                            </p:txEl>
                                          </p:spTgt>
                                        </p:tgtEl>
                                        <p:attrNameLst>
                                          <p:attrName>ppt_y</p:attrName>
                                        </p:attrNameLst>
                                      </p:cBhvr>
                                      <p:tavLst>
                                        <p:tav tm="0">
                                          <p:val>
                                            <p:strVal val="1+#ppt_h/2"/>
                                          </p:val>
                                        </p:tav>
                                        <p:tav tm="100000">
                                          <p:val>
                                            <p:strVal val="#ppt_y"/>
                                          </p:val>
                                        </p:tav>
                                      </p:tavLst>
                                    </p:anim>
                                  </p:childTnLst>
                                </p:cTn>
                              </p:par>
                            </p:childTnLst>
                          </p:cTn>
                        </p:par>
                        <p:par>
                          <p:cTn id="37" fill="hold">
                            <p:stCondLst>
                              <p:cond delay="4500"/>
                            </p:stCondLst>
                            <p:childTnLst>
                              <p:par>
                                <p:cTn id="38" presetID="2" presetClass="entr" presetSubtype="4" fill="hold" nodeType="afterEffect">
                                  <p:stCondLst>
                                    <p:cond delay="0"/>
                                  </p:stCondLst>
                                  <p:childTnLst>
                                    <p:set>
                                      <p:cBhvr>
                                        <p:cTn id="39" dur="1" fill="hold">
                                          <p:stCondLst>
                                            <p:cond delay="0"/>
                                          </p:stCondLst>
                                        </p:cTn>
                                        <p:tgtEl>
                                          <p:spTgt spid="7">
                                            <p:txEl>
                                              <p:pRg st="5" end="5"/>
                                            </p:txEl>
                                          </p:spTgt>
                                        </p:tgtEl>
                                        <p:attrNameLst>
                                          <p:attrName>style.visibility</p:attrName>
                                        </p:attrNameLst>
                                      </p:cBhvr>
                                      <p:to>
                                        <p:strVal val="visible"/>
                                      </p:to>
                                    </p:set>
                                    <p:anim calcmode="lin" valueType="num">
                                      <p:cBhvr additive="base">
                                        <p:cTn id="40" dur="500" fill="hold"/>
                                        <p:tgtEl>
                                          <p:spTgt spid="7">
                                            <p:txEl>
                                              <p:pRg st="5" end="5"/>
                                            </p:txEl>
                                          </p:spTgt>
                                        </p:tgtEl>
                                        <p:attrNameLst>
                                          <p:attrName>ppt_x</p:attrName>
                                        </p:attrNameLst>
                                      </p:cBhvr>
                                      <p:tavLst>
                                        <p:tav tm="0">
                                          <p:val>
                                            <p:strVal val="#ppt_x"/>
                                          </p:val>
                                        </p:tav>
                                        <p:tav tm="100000">
                                          <p:val>
                                            <p:strVal val="#ppt_x"/>
                                          </p:val>
                                        </p:tav>
                                      </p:tavLst>
                                    </p:anim>
                                    <p:anim calcmode="lin" valueType="num">
                                      <p:cBhvr additive="base">
                                        <p:cTn id="41" dur="500" fill="hold"/>
                                        <p:tgtEl>
                                          <p:spTgt spid="7">
                                            <p:txEl>
                                              <p:pRg st="5" end="5"/>
                                            </p:txEl>
                                          </p:spTgt>
                                        </p:tgtEl>
                                        <p:attrNameLst>
                                          <p:attrName>ppt_y</p:attrName>
                                        </p:attrNameLst>
                                      </p:cBhvr>
                                      <p:tavLst>
                                        <p:tav tm="0">
                                          <p:val>
                                            <p:strVal val="1+#ppt_h/2"/>
                                          </p:val>
                                        </p:tav>
                                        <p:tav tm="100000">
                                          <p:val>
                                            <p:strVal val="#ppt_y"/>
                                          </p:val>
                                        </p:tav>
                                      </p:tavLst>
                                    </p:anim>
                                  </p:childTnLst>
                                </p:cTn>
                              </p:par>
                            </p:childTnLst>
                          </p:cTn>
                        </p:par>
                        <p:par>
                          <p:cTn id="42" fill="hold">
                            <p:stCondLst>
                              <p:cond delay="5000"/>
                            </p:stCondLst>
                            <p:childTnLst>
                              <p:par>
                                <p:cTn id="43" presetID="2" presetClass="entr" presetSubtype="4" fill="hold" nodeType="afterEffect">
                                  <p:stCondLst>
                                    <p:cond delay="0"/>
                                  </p:stCondLst>
                                  <p:childTnLst>
                                    <p:set>
                                      <p:cBhvr>
                                        <p:cTn id="44" dur="1" fill="hold">
                                          <p:stCondLst>
                                            <p:cond delay="0"/>
                                          </p:stCondLst>
                                        </p:cTn>
                                        <p:tgtEl>
                                          <p:spTgt spid="7">
                                            <p:txEl>
                                              <p:pRg st="6" end="6"/>
                                            </p:txEl>
                                          </p:spTgt>
                                        </p:tgtEl>
                                        <p:attrNameLst>
                                          <p:attrName>style.visibility</p:attrName>
                                        </p:attrNameLst>
                                      </p:cBhvr>
                                      <p:to>
                                        <p:strVal val="visible"/>
                                      </p:to>
                                    </p:set>
                                    <p:anim calcmode="lin" valueType="num">
                                      <p:cBhvr additive="base">
                                        <p:cTn id="45" dur="500" fill="hold"/>
                                        <p:tgtEl>
                                          <p:spTgt spid="7">
                                            <p:txEl>
                                              <p:pRg st="6" end="6"/>
                                            </p:txEl>
                                          </p:spTgt>
                                        </p:tgtEl>
                                        <p:attrNameLst>
                                          <p:attrName>ppt_x</p:attrName>
                                        </p:attrNameLst>
                                      </p:cBhvr>
                                      <p:tavLst>
                                        <p:tav tm="0">
                                          <p:val>
                                            <p:strVal val="#ppt_x"/>
                                          </p:val>
                                        </p:tav>
                                        <p:tav tm="100000">
                                          <p:val>
                                            <p:strVal val="#ppt_x"/>
                                          </p:val>
                                        </p:tav>
                                      </p:tavLst>
                                    </p:anim>
                                    <p:anim calcmode="lin" valueType="num">
                                      <p:cBhvr additive="base">
                                        <p:cTn id="46" dur="500" fill="hold"/>
                                        <p:tgtEl>
                                          <p:spTgt spid="7">
                                            <p:txEl>
                                              <p:pRg st="6" end="6"/>
                                            </p:txEl>
                                          </p:spTgt>
                                        </p:tgtEl>
                                        <p:attrNameLst>
                                          <p:attrName>ppt_y</p:attrName>
                                        </p:attrNameLst>
                                      </p:cBhvr>
                                      <p:tavLst>
                                        <p:tav tm="0">
                                          <p:val>
                                            <p:strVal val="1+#ppt_h/2"/>
                                          </p:val>
                                        </p:tav>
                                        <p:tav tm="100000">
                                          <p:val>
                                            <p:strVal val="#ppt_y"/>
                                          </p:val>
                                        </p:tav>
                                      </p:tavLst>
                                    </p:anim>
                                  </p:childTnLst>
                                </p:cTn>
                              </p:par>
                            </p:childTnLst>
                          </p:cTn>
                        </p:par>
                        <p:par>
                          <p:cTn id="47" fill="hold">
                            <p:stCondLst>
                              <p:cond delay="5500"/>
                            </p:stCondLst>
                            <p:childTnLst>
                              <p:par>
                                <p:cTn id="48" presetID="2" presetClass="entr" presetSubtype="4" fill="hold" nodeType="afterEffect">
                                  <p:stCondLst>
                                    <p:cond delay="0"/>
                                  </p:stCondLst>
                                  <p:childTnLst>
                                    <p:set>
                                      <p:cBhvr>
                                        <p:cTn id="49" dur="1" fill="hold">
                                          <p:stCondLst>
                                            <p:cond delay="0"/>
                                          </p:stCondLst>
                                        </p:cTn>
                                        <p:tgtEl>
                                          <p:spTgt spid="7">
                                            <p:txEl>
                                              <p:pRg st="7" end="7"/>
                                            </p:txEl>
                                          </p:spTgt>
                                        </p:tgtEl>
                                        <p:attrNameLst>
                                          <p:attrName>style.visibility</p:attrName>
                                        </p:attrNameLst>
                                      </p:cBhvr>
                                      <p:to>
                                        <p:strVal val="visible"/>
                                      </p:to>
                                    </p:set>
                                    <p:anim calcmode="lin" valueType="num">
                                      <p:cBhvr additive="base">
                                        <p:cTn id="50" dur="500" fill="hold"/>
                                        <p:tgtEl>
                                          <p:spTgt spid="7">
                                            <p:txEl>
                                              <p:pRg st="7" end="7"/>
                                            </p:txEl>
                                          </p:spTgt>
                                        </p:tgtEl>
                                        <p:attrNameLst>
                                          <p:attrName>ppt_x</p:attrName>
                                        </p:attrNameLst>
                                      </p:cBhvr>
                                      <p:tavLst>
                                        <p:tav tm="0">
                                          <p:val>
                                            <p:strVal val="#ppt_x"/>
                                          </p:val>
                                        </p:tav>
                                        <p:tav tm="100000">
                                          <p:val>
                                            <p:strVal val="#ppt_x"/>
                                          </p:val>
                                        </p:tav>
                                      </p:tavLst>
                                    </p:anim>
                                    <p:anim calcmode="lin" valueType="num">
                                      <p:cBhvr additive="base">
                                        <p:cTn id="51" dur="500" fill="hold"/>
                                        <p:tgtEl>
                                          <p:spTgt spid="7">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4"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4" name="Rectangle 3"/>
          <p:cNvSpPr>
            <a:spLocks noGrp="1" noChangeArrowheads="1"/>
          </p:cNvSpPr>
          <p:nvPr>
            <p:ph type="body" idx="1"/>
          </p:nvPr>
        </p:nvSpPr>
        <p:spPr>
          <a:xfrm>
            <a:off x="0" y="0"/>
            <a:ext cx="9144000" cy="1081088"/>
          </a:xfrm>
        </p:spPr>
        <p:txBody>
          <a:bodyPr/>
          <a:lstStyle/>
          <a:p>
            <a:pPr marL="0" indent="0" algn="just">
              <a:lnSpc>
                <a:spcPct val="80000"/>
              </a:lnSpc>
              <a:spcBef>
                <a:spcPct val="0"/>
              </a:spcBef>
              <a:buFontTx/>
              <a:buNone/>
            </a:pPr>
            <a:r>
              <a:rPr lang="lv-LV" sz="2800" i="1" dirty="0" smtClean="0"/>
              <a:t>3 ko esam redzējuši un dzirdējuši, to pasludinām arī jums, lai arī jums būtu sadraudzība ar mums. Un mūsu sadraudzība ir ar Tēvu un viņa Dēlu Jēzu Kristu.</a:t>
            </a:r>
            <a:endParaRPr lang="lv-LV" sz="2800" i="1" dirty="0" smtClean="0"/>
          </a:p>
        </p:txBody>
      </p:sp>
      <p:sp>
        <p:nvSpPr>
          <p:cNvPr id="7" name="Rectangle 6"/>
          <p:cNvSpPr>
            <a:spLocks noChangeArrowheads="1"/>
          </p:cNvSpPr>
          <p:nvPr/>
        </p:nvSpPr>
        <p:spPr bwMode="auto">
          <a:xfrm>
            <a:off x="0" y="1071546"/>
            <a:ext cx="5643570" cy="5693866"/>
          </a:xfrm>
          <a:prstGeom prst="rect">
            <a:avLst/>
          </a:prstGeom>
          <a:noFill/>
          <a:ln w="9525">
            <a:noFill/>
            <a:miter lim="800000"/>
            <a:headEnd/>
            <a:tailEnd/>
          </a:ln>
        </p:spPr>
        <p:txBody>
          <a:bodyPr wrap="square">
            <a:spAutoFit/>
          </a:bodyPr>
          <a:lstStyle/>
          <a:p>
            <a:pPr>
              <a:buFontTx/>
              <a:buChar char="•"/>
            </a:pPr>
            <a:r>
              <a:rPr lang="lv-LV" sz="2800" dirty="0" smtClean="0"/>
              <a:t>Kāpēc </a:t>
            </a:r>
            <a:r>
              <a:rPr lang="lv-LV" sz="2800" b="1" dirty="0" smtClean="0"/>
              <a:t>mācekļi to pasludina</a:t>
            </a:r>
            <a:r>
              <a:rPr lang="lv-LV" sz="2800" dirty="0" smtClean="0"/>
              <a:t>?</a:t>
            </a:r>
            <a:endParaRPr lang="lv-LV" sz="2800" dirty="0"/>
          </a:p>
          <a:p>
            <a:r>
              <a:rPr lang="lv-LV" sz="2800" dirty="0" smtClean="0">
                <a:sym typeface="Wingdings" pitchFamily="2" charset="2"/>
              </a:rPr>
              <a:t></a:t>
            </a:r>
            <a:r>
              <a:rPr lang="lv-LV" sz="2800" dirty="0" smtClean="0"/>
              <a:t>Lai mēs </a:t>
            </a:r>
            <a:r>
              <a:rPr lang="lv-LV" sz="2800" b="1" dirty="0" smtClean="0"/>
              <a:t>visi</a:t>
            </a:r>
            <a:r>
              <a:rPr lang="lv-LV" sz="2800" dirty="0" smtClean="0"/>
              <a:t> būtu </a:t>
            </a:r>
            <a:r>
              <a:rPr lang="lv-LV" sz="2800" b="1" dirty="0" smtClean="0"/>
              <a:t>sadraudzībā</a:t>
            </a:r>
            <a:r>
              <a:rPr lang="lv-LV" sz="2800" dirty="0" smtClean="0"/>
              <a:t> ar </a:t>
            </a:r>
            <a:r>
              <a:rPr lang="lv-LV" sz="2800" b="1" dirty="0" smtClean="0"/>
              <a:t>Dievu Tēvu </a:t>
            </a:r>
            <a:r>
              <a:rPr lang="lv-LV" sz="2800" dirty="0" smtClean="0"/>
              <a:t>un </a:t>
            </a:r>
            <a:r>
              <a:rPr lang="lv-LV" sz="2800" b="1" dirty="0" smtClean="0"/>
              <a:t>Jēzu Kristu</a:t>
            </a:r>
            <a:r>
              <a:rPr lang="lv-LV" sz="2800" dirty="0" smtClean="0"/>
              <a:t>; un arī </a:t>
            </a:r>
            <a:r>
              <a:rPr lang="lv-LV" sz="2800" b="1" dirty="0" smtClean="0"/>
              <a:t>sadraudzībā viens ar otru</a:t>
            </a:r>
            <a:r>
              <a:rPr lang="lv-LV" sz="2800" dirty="0" smtClean="0"/>
              <a:t>.</a:t>
            </a:r>
          </a:p>
          <a:p>
            <a:pPr>
              <a:buFontTx/>
              <a:buChar char="•"/>
            </a:pPr>
            <a:r>
              <a:rPr lang="lv-LV" sz="2800" dirty="0" smtClean="0"/>
              <a:t>Ko </a:t>
            </a:r>
            <a:r>
              <a:rPr lang="lv-LV" sz="2800" b="1" dirty="0" smtClean="0"/>
              <a:t>nozīmē</a:t>
            </a:r>
            <a:r>
              <a:rPr lang="lv-LV" sz="2800" dirty="0" smtClean="0"/>
              <a:t> būt </a:t>
            </a:r>
            <a:r>
              <a:rPr lang="lv-LV" sz="2800" b="1" dirty="0" smtClean="0"/>
              <a:t>sadraudzībā</a:t>
            </a:r>
            <a:r>
              <a:rPr lang="lv-LV" sz="2800" dirty="0" smtClean="0"/>
              <a:t>?</a:t>
            </a:r>
          </a:p>
          <a:p>
            <a:r>
              <a:rPr lang="lv-LV" sz="2800" dirty="0" smtClean="0">
                <a:sym typeface="Wingdings" pitchFamily="2" charset="2"/>
              </a:rPr>
              <a:t></a:t>
            </a:r>
            <a:r>
              <a:rPr lang="lv-LV" sz="2800" b="1" dirty="0" smtClean="0">
                <a:sym typeface="Wingdings" pitchFamily="2" charset="2"/>
              </a:rPr>
              <a:t>Saņemt Dieva mīlestību </a:t>
            </a:r>
          </a:p>
          <a:p>
            <a:r>
              <a:rPr lang="lv-LV" sz="2800" dirty="0" smtClean="0">
                <a:sym typeface="Wingdings" pitchFamily="2" charset="2"/>
              </a:rPr>
              <a:t></a:t>
            </a:r>
            <a:r>
              <a:rPr lang="lv-LV" sz="2800" b="1" dirty="0" smtClean="0">
                <a:sym typeface="Wingdings" pitchFamily="2" charset="2"/>
              </a:rPr>
              <a:t>Nākt kopā</a:t>
            </a:r>
            <a:r>
              <a:rPr lang="lv-LV" sz="2800" dirty="0" smtClean="0">
                <a:sym typeface="Wingdings" pitchFamily="2" charset="2"/>
              </a:rPr>
              <a:t>, lai </a:t>
            </a:r>
            <a:r>
              <a:rPr lang="lv-LV" sz="2800" b="1" dirty="0" smtClean="0">
                <a:sym typeface="Wingdings" pitchFamily="2" charset="2"/>
              </a:rPr>
              <a:t>stiprinātos ticībā </a:t>
            </a:r>
            <a:r>
              <a:rPr lang="lv-LV" sz="2800" dirty="0" smtClean="0">
                <a:sym typeface="Wingdings" pitchFamily="2" charset="2"/>
              </a:rPr>
              <a:t>un </a:t>
            </a:r>
            <a:r>
              <a:rPr lang="lv-LV" sz="2800" b="1" dirty="0" smtClean="0">
                <a:sym typeface="Wingdings" pitchFamily="2" charset="2"/>
              </a:rPr>
              <a:t>dalītos</a:t>
            </a:r>
            <a:r>
              <a:rPr lang="lv-LV" sz="2800" dirty="0" smtClean="0">
                <a:sym typeface="Wingdings" pitchFamily="2" charset="2"/>
              </a:rPr>
              <a:t> </a:t>
            </a:r>
            <a:r>
              <a:rPr lang="lv-LV" sz="2800" b="1" dirty="0" smtClean="0">
                <a:sym typeface="Wingdings" pitchFamily="2" charset="2"/>
              </a:rPr>
              <a:t>viens ar otru</a:t>
            </a:r>
          </a:p>
          <a:p>
            <a:r>
              <a:rPr lang="lv-LV" sz="2800" dirty="0" smtClean="0">
                <a:sym typeface="Wingdings" pitchFamily="2" charset="2"/>
              </a:rPr>
              <a:t></a:t>
            </a:r>
            <a:r>
              <a:rPr lang="lv-LV" sz="2800" b="1" dirty="0" smtClean="0"/>
              <a:t>Priecāties</a:t>
            </a:r>
            <a:r>
              <a:rPr lang="lv-LV" sz="2800" dirty="0" smtClean="0"/>
              <a:t> ar tiem, kas </a:t>
            </a:r>
            <a:r>
              <a:rPr lang="lv-LV" sz="2800" b="1" dirty="0" smtClean="0"/>
              <a:t>priecājās</a:t>
            </a:r>
            <a:r>
              <a:rPr lang="lv-LV" sz="2800" dirty="0" smtClean="0"/>
              <a:t>, </a:t>
            </a:r>
            <a:r>
              <a:rPr lang="lv-LV" sz="2800" b="1" dirty="0" smtClean="0"/>
              <a:t>raudāt</a:t>
            </a:r>
            <a:r>
              <a:rPr lang="lv-LV" sz="2800" dirty="0" smtClean="0"/>
              <a:t> ar tiem, kas </a:t>
            </a:r>
            <a:r>
              <a:rPr lang="lv-LV" sz="2800" b="1" dirty="0" smtClean="0"/>
              <a:t>raud</a:t>
            </a:r>
            <a:r>
              <a:rPr lang="lv-LV" sz="2800" dirty="0" smtClean="0"/>
              <a:t> (Rom.12:15)</a:t>
            </a:r>
          </a:p>
          <a:p>
            <a:r>
              <a:rPr lang="lv-LV" sz="2800" dirty="0" smtClean="0">
                <a:sym typeface="Wingdings" pitchFamily="2" charset="2"/>
              </a:rPr>
              <a:t></a:t>
            </a:r>
            <a:r>
              <a:rPr lang="lv-LV" sz="2800" b="1" dirty="0" smtClean="0">
                <a:sym typeface="Wingdings" pitchFamily="2" charset="2"/>
              </a:rPr>
              <a:t>Mācītos</a:t>
            </a:r>
            <a:r>
              <a:rPr lang="lv-LV" sz="2800" dirty="0" smtClean="0">
                <a:sym typeface="Wingdings" pitchFamily="2" charset="2"/>
              </a:rPr>
              <a:t> </a:t>
            </a:r>
            <a:r>
              <a:rPr lang="lv-LV" sz="2800" b="1" dirty="0" smtClean="0">
                <a:sym typeface="Wingdings" pitchFamily="2" charset="2"/>
              </a:rPr>
              <a:t>mīlēt viens otru, kā sevi pašu </a:t>
            </a:r>
            <a:r>
              <a:rPr lang="lv-LV" sz="2800" dirty="0" smtClean="0">
                <a:sym typeface="Wingdings" pitchFamily="2" charset="2"/>
              </a:rPr>
              <a:t>(Mt.19:19)</a:t>
            </a:r>
            <a:endParaRPr lang="lv-LV" sz="2800" dirty="0"/>
          </a:p>
        </p:txBody>
      </p:sp>
      <p:sp>
        <p:nvSpPr>
          <p:cNvPr id="5124" name="Slide Number Placeholder 3"/>
          <p:cNvSpPr>
            <a:spLocks noGrp="1"/>
          </p:cNvSpPr>
          <p:nvPr>
            <p:ph type="sldNum" sz="quarter" idx="12"/>
          </p:nvPr>
        </p:nvSpPr>
        <p:spPr>
          <a:noFill/>
        </p:spPr>
        <p:txBody>
          <a:bodyPr/>
          <a:lstStyle/>
          <a:p>
            <a:fld id="{28CC7F9D-64C0-41D0-BF12-D268895AA74B}" type="slidenum">
              <a:rPr lang="lv-LV" smtClean="0"/>
              <a:pPr/>
              <a:t>4</a:t>
            </a:fld>
            <a:endParaRPr lang="lv-LV" smtClean="0"/>
          </a:p>
        </p:txBody>
      </p:sp>
      <p:pic>
        <p:nvPicPr>
          <p:cNvPr id="5" name="Picture 2"/>
          <p:cNvPicPr>
            <a:picLocks noChangeAspect="1" noChangeArrowheads="1"/>
          </p:cNvPicPr>
          <p:nvPr/>
        </p:nvPicPr>
        <p:blipFill>
          <a:blip r:embed="rId2" cstate="print"/>
          <a:srcRect/>
          <a:stretch>
            <a:fillRect/>
          </a:stretch>
        </p:blipFill>
        <p:spPr bwMode="auto">
          <a:xfrm>
            <a:off x="5572132" y="1071546"/>
            <a:ext cx="3571868" cy="5786454"/>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0244">
                                            <p:txEl>
                                              <p:pRg st="0" end="0"/>
                                            </p:txEl>
                                          </p:spTgt>
                                        </p:tgtEl>
                                        <p:attrNameLst>
                                          <p:attrName>style.visibility</p:attrName>
                                        </p:attrNameLst>
                                      </p:cBhvr>
                                      <p:to>
                                        <p:strVal val="visible"/>
                                      </p:to>
                                    </p:set>
                                    <p:anim calcmode="lin" valueType="num">
                                      <p:cBhvr additive="base">
                                        <p:cTn id="7" dur="500" fill="hold"/>
                                        <p:tgtEl>
                                          <p:spTgt spid="10244">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0244">
                                            <p:txEl>
                                              <p:pRg st="0" end="0"/>
                                            </p:txEl>
                                          </p:spTgt>
                                        </p:tgtEl>
                                        <p:attrNameLst>
                                          <p:attrName>ppt_y</p:attrName>
                                        </p:attrNameLst>
                                      </p:cBhvr>
                                      <p:tavLst>
                                        <p:tav tm="0">
                                          <p:val>
                                            <p:strVal val="#ppt_y"/>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2000"/>
                                        <p:tgtEl>
                                          <p:spTgt spid="5"/>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 calcmode="lin" valueType="num">
                                      <p:cBhvr additive="base">
                                        <p:cTn id="2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2" end="2"/>
                                            </p:txEl>
                                          </p:spTgt>
                                        </p:tgtEl>
                                        <p:attrNameLst>
                                          <p:attrName>style.visibility</p:attrName>
                                        </p:attrNameLst>
                                      </p:cBhvr>
                                      <p:to>
                                        <p:strVal val="visible"/>
                                      </p:to>
                                    </p:set>
                                    <p:anim calcmode="lin" valueType="num">
                                      <p:cBhvr additive="base">
                                        <p:cTn id="25"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par>
                          <p:cTn id="27" fill="hold">
                            <p:stCondLst>
                              <p:cond delay="3500"/>
                            </p:stCondLst>
                            <p:childTnLst>
                              <p:par>
                                <p:cTn id="28" presetID="2" presetClass="entr" presetSubtype="4" fill="hold" nodeType="afterEffect">
                                  <p:stCondLst>
                                    <p:cond delay="0"/>
                                  </p:stCondLst>
                                  <p:childTnLst>
                                    <p:set>
                                      <p:cBhvr>
                                        <p:cTn id="29" dur="1" fill="hold">
                                          <p:stCondLst>
                                            <p:cond delay="0"/>
                                          </p:stCondLst>
                                        </p:cTn>
                                        <p:tgtEl>
                                          <p:spTgt spid="7">
                                            <p:txEl>
                                              <p:pRg st="3" end="3"/>
                                            </p:txEl>
                                          </p:spTgt>
                                        </p:tgtEl>
                                        <p:attrNameLst>
                                          <p:attrName>style.visibility</p:attrName>
                                        </p:attrNameLst>
                                      </p:cBhvr>
                                      <p:to>
                                        <p:strVal val="visible"/>
                                      </p:to>
                                    </p:set>
                                    <p:anim calcmode="lin" valueType="num">
                                      <p:cBhvr additive="base">
                                        <p:cTn id="30"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par>
                          <p:cTn id="32" fill="hold">
                            <p:stCondLst>
                              <p:cond delay="4000"/>
                            </p:stCondLst>
                            <p:childTnLst>
                              <p:par>
                                <p:cTn id="33" presetID="2" presetClass="entr" presetSubtype="4" fill="hold" nodeType="afterEffect">
                                  <p:stCondLst>
                                    <p:cond delay="0"/>
                                  </p:stCondLst>
                                  <p:childTnLst>
                                    <p:set>
                                      <p:cBhvr>
                                        <p:cTn id="34" dur="1" fill="hold">
                                          <p:stCondLst>
                                            <p:cond delay="0"/>
                                          </p:stCondLst>
                                        </p:cTn>
                                        <p:tgtEl>
                                          <p:spTgt spid="7">
                                            <p:txEl>
                                              <p:pRg st="5" end="5"/>
                                            </p:txEl>
                                          </p:spTgt>
                                        </p:tgtEl>
                                        <p:attrNameLst>
                                          <p:attrName>style.visibility</p:attrName>
                                        </p:attrNameLst>
                                      </p:cBhvr>
                                      <p:to>
                                        <p:strVal val="visible"/>
                                      </p:to>
                                    </p:set>
                                    <p:anim calcmode="lin" valueType="num">
                                      <p:cBhvr additive="base">
                                        <p:cTn id="35" dur="500" fill="hold"/>
                                        <p:tgtEl>
                                          <p:spTgt spid="7">
                                            <p:txEl>
                                              <p:pRg st="5" end="5"/>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7">
                                            <p:txEl>
                                              <p:pRg st="5" end="5"/>
                                            </p:txEl>
                                          </p:spTgt>
                                        </p:tgtEl>
                                        <p:attrNameLst>
                                          <p:attrName>ppt_y</p:attrName>
                                        </p:attrNameLst>
                                      </p:cBhvr>
                                      <p:tavLst>
                                        <p:tav tm="0">
                                          <p:val>
                                            <p:strVal val="1+#ppt_h/2"/>
                                          </p:val>
                                        </p:tav>
                                        <p:tav tm="100000">
                                          <p:val>
                                            <p:strVal val="#ppt_y"/>
                                          </p:val>
                                        </p:tav>
                                      </p:tavLst>
                                    </p:anim>
                                  </p:childTnLst>
                                </p:cTn>
                              </p:par>
                            </p:childTnLst>
                          </p:cTn>
                        </p:par>
                        <p:par>
                          <p:cTn id="37" fill="hold">
                            <p:stCondLst>
                              <p:cond delay="4500"/>
                            </p:stCondLst>
                            <p:childTnLst>
                              <p:par>
                                <p:cTn id="38" presetID="2" presetClass="entr" presetSubtype="4" fill="hold" nodeType="afterEffect">
                                  <p:stCondLst>
                                    <p:cond delay="0"/>
                                  </p:stCondLst>
                                  <p:childTnLst>
                                    <p:set>
                                      <p:cBhvr>
                                        <p:cTn id="39" dur="1" fill="hold">
                                          <p:stCondLst>
                                            <p:cond delay="0"/>
                                          </p:stCondLst>
                                        </p:cTn>
                                        <p:tgtEl>
                                          <p:spTgt spid="7">
                                            <p:txEl>
                                              <p:pRg st="4" end="4"/>
                                            </p:txEl>
                                          </p:spTgt>
                                        </p:tgtEl>
                                        <p:attrNameLst>
                                          <p:attrName>style.visibility</p:attrName>
                                        </p:attrNameLst>
                                      </p:cBhvr>
                                      <p:to>
                                        <p:strVal val="visible"/>
                                      </p:to>
                                    </p:set>
                                    <p:anim calcmode="lin" valueType="num">
                                      <p:cBhvr additive="base">
                                        <p:cTn id="40" dur="500" fill="hold"/>
                                        <p:tgtEl>
                                          <p:spTgt spid="7">
                                            <p:txEl>
                                              <p:pRg st="4" end="4"/>
                                            </p:txEl>
                                          </p:spTgt>
                                        </p:tgtEl>
                                        <p:attrNameLst>
                                          <p:attrName>ppt_x</p:attrName>
                                        </p:attrNameLst>
                                      </p:cBhvr>
                                      <p:tavLst>
                                        <p:tav tm="0">
                                          <p:val>
                                            <p:strVal val="#ppt_x"/>
                                          </p:val>
                                        </p:tav>
                                        <p:tav tm="100000">
                                          <p:val>
                                            <p:strVal val="#ppt_x"/>
                                          </p:val>
                                        </p:tav>
                                      </p:tavLst>
                                    </p:anim>
                                    <p:anim calcmode="lin" valueType="num">
                                      <p:cBhvr additive="base">
                                        <p:cTn id="41" dur="500" fill="hold"/>
                                        <p:tgtEl>
                                          <p:spTgt spid="7">
                                            <p:txEl>
                                              <p:pRg st="4" end="4"/>
                                            </p:txEl>
                                          </p:spTgt>
                                        </p:tgtEl>
                                        <p:attrNameLst>
                                          <p:attrName>ppt_y</p:attrName>
                                        </p:attrNameLst>
                                      </p:cBhvr>
                                      <p:tavLst>
                                        <p:tav tm="0">
                                          <p:val>
                                            <p:strVal val="1+#ppt_h/2"/>
                                          </p:val>
                                        </p:tav>
                                        <p:tav tm="100000">
                                          <p:val>
                                            <p:strVal val="#ppt_y"/>
                                          </p:val>
                                        </p:tav>
                                      </p:tavLst>
                                    </p:anim>
                                  </p:childTnLst>
                                </p:cTn>
                              </p:par>
                            </p:childTnLst>
                          </p:cTn>
                        </p:par>
                        <p:par>
                          <p:cTn id="42" fill="hold">
                            <p:stCondLst>
                              <p:cond delay="5000"/>
                            </p:stCondLst>
                            <p:childTnLst>
                              <p:par>
                                <p:cTn id="43" presetID="2" presetClass="entr" presetSubtype="4" fill="hold" nodeType="afterEffect">
                                  <p:stCondLst>
                                    <p:cond delay="0"/>
                                  </p:stCondLst>
                                  <p:childTnLst>
                                    <p:set>
                                      <p:cBhvr>
                                        <p:cTn id="44" dur="1" fill="hold">
                                          <p:stCondLst>
                                            <p:cond delay="0"/>
                                          </p:stCondLst>
                                        </p:cTn>
                                        <p:tgtEl>
                                          <p:spTgt spid="7">
                                            <p:txEl>
                                              <p:pRg st="6" end="6"/>
                                            </p:txEl>
                                          </p:spTgt>
                                        </p:tgtEl>
                                        <p:attrNameLst>
                                          <p:attrName>style.visibility</p:attrName>
                                        </p:attrNameLst>
                                      </p:cBhvr>
                                      <p:to>
                                        <p:strVal val="visible"/>
                                      </p:to>
                                    </p:set>
                                    <p:anim calcmode="lin" valueType="num">
                                      <p:cBhvr additive="base">
                                        <p:cTn id="45" dur="500" fill="hold"/>
                                        <p:tgtEl>
                                          <p:spTgt spid="7">
                                            <p:txEl>
                                              <p:pRg st="6" end="6"/>
                                            </p:txEl>
                                          </p:spTgt>
                                        </p:tgtEl>
                                        <p:attrNameLst>
                                          <p:attrName>ppt_x</p:attrName>
                                        </p:attrNameLst>
                                      </p:cBhvr>
                                      <p:tavLst>
                                        <p:tav tm="0">
                                          <p:val>
                                            <p:strVal val="#ppt_x"/>
                                          </p:val>
                                        </p:tav>
                                        <p:tav tm="100000">
                                          <p:val>
                                            <p:strVal val="#ppt_x"/>
                                          </p:val>
                                        </p:tav>
                                      </p:tavLst>
                                    </p:anim>
                                    <p:anim calcmode="lin" valueType="num">
                                      <p:cBhvr additive="base">
                                        <p:cTn id="46" dur="500" fill="hold"/>
                                        <p:tgtEl>
                                          <p:spTgt spid="7">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4"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descr="Image result for love good and not love neighbour"/>
          <p:cNvPicPr>
            <a:picLocks noChangeAspect="1" noChangeArrowheads="1"/>
          </p:cNvPicPr>
          <p:nvPr/>
        </p:nvPicPr>
        <p:blipFill>
          <a:blip r:embed="rId2"/>
          <a:srcRect r="7894"/>
          <a:stretch>
            <a:fillRect/>
          </a:stretch>
        </p:blipFill>
        <p:spPr bwMode="auto">
          <a:xfrm>
            <a:off x="5286380" y="1928802"/>
            <a:ext cx="3857620" cy="4572032"/>
          </a:xfrm>
          <a:prstGeom prst="rect">
            <a:avLst/>
          </a:prstGeom>
          <a:ln>
            <a:noFill/>
          </a:ln>
          <a:effectLst>
            <a:softEdge rad="112500"/>
          </a:effectLst>
        </p:spPr>
      </p:pic>
      <p:sp>
        <p:nvSpPr>
          <p:cNvPr id="10244" name="Rectangle 3"/>
          <p:cNvSpPr>
            <a:spLocks noGrp="1" noChangeArrowheads="1"/>
          </p:cNvSpPr>
          <p:nvPr>
            <p:ph type="body" idx="1"/>
          </p:nvPr>
        </p:nvSpPr>
        <p:spPr>
          <a:xfrm>
            <a:off x="0" y="0"/>
            <a:ext cx="9144000" cy="1081088"/>
          </a:xfrm>
        </p:spPr>
        <p:txBody>
          <a:bodyPr/>
          <a:lstStyle/>
          <a:p>
            <a:pPr marL="0" indent="0" algn="just">
              <a:lnSpc>
                <a:spcPct val="80000"/>
              </a:lnSpc>
              <a:spcBef>
                <a:spcPct val="0"/>
              </a:spcBef>
              <a:buFontTx/>
              <a:buNone/>
            </a:pPr>
            <a:r>
              <a:rPr lang="lv-LV" sz="2800" i="1" dirty="0" smtClean="0"/>
              <a:t>5 Un šī ir vēsts, ko esam no viņa dzirdējuši un ko jums pasludinām – ka Dievs ir gaisma un viņā nemaz nav tumsas. 6 Ja mēs sakām, ka mums ir sadraudzība ar viņu, bet staigājam tumsā, tad mēs melojam un nedarām patiesību.</a:t>
            </a:r>
            <a:endParaRPr lang="lv-LV" sz="2800" i="1" dirty="0" smtClean="0"/>
          </a:p>
        </p:txBody>
      </p:sp>
      <p:sp>
        <p:nvSpPr>
          <p:cNvPr id="7" name="Rectangle 6"/>
          <p:cNvSpPr>
            <a:spLocks noChangeArrowheads="1"/>
          </p:cNvSpPr>
          <p:nvPr/>
        </p:nvSpPr>
        <p:spPr bwMode="auto">
          <a:xfrm>
            <a:off x="0" y="1714488"/>
            <a:ext cx="6286512" cy="5262979"/>
          </a:xfrm>
          <a:prstGeom prst="rect">
            <a:avLst/>
          </a:prstGeom>
          <a:noFill/>
          <a:ln w="9525">
            <a:noFill/>
            <a:miter lim="800000"/>
            <a:headEnd/>
            <a:tailEnd/>
          </a:ln>
        </p:spPr>
        <p:txBody>
          <a:bodyPr wrap="square">
            <a:spAutoFit/>
          </a:bodyPr>
          <a:lstStyle/>
          <a:p>
            <a:pPr>
              <a:buFontTx/>
              <a:buChar char="•"/>
            </a:pPr>
            <a:r>
              <a:rPr lang="lv-LV" sz="2800" b="1" dirty="0" smtClean="0"/>
              <a:t>Jēzus ir pasaules gaisma </a:t>
            </a:r>
            <a:r>
              <a:rPr lang="lv-LV" sz="2800" dirty="0" smtClean="0"/>
              <a:t>(Jņ.8:12)</a:t>
            </a:r>
            <a:endParaRPr lang="lv-LV" sz="2800" dirty="0"/>
          </a:p>
          <a:p>
            <a:pPr>
              <a:buFontTx/>
              <a:buChar char="•"/>
            </a:pPr>
            <a:r>
              <a:rPr lang="lv-LV" sz="2800" b="1" dirty="0" smtClean="0"/>
              <a:t>Viņā</a:t>
            </a:r>
            <a:r>
              <a:rPr lang="lv-LV" sz="2800" dirty="0" smtClean="0"/>
              <a:t> </a:t>
            </a:r>
            <a:r>
              <a:rPr lang="lv-LV" sz="2800" b="1" dirty="0" smtClean="0"/>
              <a:t>nav</a:t>
            </a:r>
            <a:r>
              <a:rPr lang="lv-LV" sz="2800" dirty="0" smtClean="0"/>
              <a:t> nekādas </a:t>
            </a:r>
            <a:r>
              <a:rPr lang="lv-LV" sz="2800" b="1" dirty="0" smtClean="0"/>
              <a:t>tumsas</a:t>
            </a:r>
            <a:r>
              <a:rPr lang="lv-LV" sz="2800" dirty="0" smtClean="0"/>
              <a:t>, nekāda </a:t>
            </a:r>
            <a:r>
              <a:rPr lang="lv-LV" sz="2800" b="1" dirty="0" smtClean="0"/>
              <a:t>grēka</a:t>
            </a:r>
            <a:r>
              <a:rPr lang="lv-LV" sz="2800" dirty="0" smtClean="0"/>
              <a:t> Viņš nav darījis! </a:t>
            </a:r>
          </a:p>
          <a:p>
            <a:pPr>
              <a:buFontTx/>
              <a:buChar char="•"/>
            </a:pPr>
            <a:r>
              <a:rPr lang="lv-LV" sz="2800" dirty="0" smtClean="0"/>
              <a:t>Ja </a:t>
            </a:r>
            <a:r>
              <a:rPr lang="lv-LV" sz="2800" b="1" dirty="0" smtClean="0"/>
              <a:t>esam Dieva draudzē</a:t>
            </a:r>
            <a:r>
              <a:rPr lang="lv-LV" sz="2800" dirty="0" smtClean="0"/>
              <a:t>, tad     pārējie </a:t>
            </a:r>
            <a:r>
              <a:rPr lang="lv-LV" sz="2800" b="1" dirty="0" smtClean="0"/>
              <a:t>ļaudis mūs vēro</a:t>
            </a:r>
            <a:r>
              <a:rPr lang="lv-LV" sz="2800" dirty="0" smtClean="0"/>
              <a:t>, kā mēs </a:t>
            </a:r>
            <a:r>
              <a:rPr lang="lv-LV" sz="2800" b="1" dirty="0" smtClean="0"/>
              <a:t>vadām savu dzīvi </a:t>
            </a:r>
            <a:r>
              <a:rPr lang="lv-LV" sz="2800" dirty="0" smtClean="0"/>
              <a:t>kā </a:t>
            </a:r>
            <a:r>
              <a:rPr lang="lv-LV" sz="2800" b="1" dirty="0" smtClean="0"/>
              <a:t>kristieši</a:t>
            </a:r>
            <a:r>
              <a:rPr lang="lv-LV" sz="2800" dirty="0" smtClean="0"/>
              <a:t>!</a:t>
            </a:r>
          </a:p>
          <a:p>
            <a:pPr>
              <a:buFontTx/>
              <a:buChar char="•"/>
            </a:pPr>
            <a:r>
              <a:rPr lang="lv-LV" sz="2800" dirty="0" smtClean="0"/>
              <a:t>Ja mēs esam </a:t>
            </a:r>
            <a:r>
              <a:rPr lang="lv-LV" sz="2800" b="1" dirty="0" smtClean="0"/>
              <a:t>Dieva ļaudis</a:t>
            </a:r>
            <a:r>
              <a:rPr lang="lv-LV" sz="2800" dirty="0" smtClean="0"/>
              <a:t>, kā  </a:t>
            </a:r>
            <a:r>
              <a:rPr lang="lv-LV" sz="2800" b="1" dirty="0" smtClean="0"/>
              <a:t>mūsu starpā </a:t>
            </a:r>
            <a:r>
              <a:rPr lang="lv-LV" sz="2800" dirty="0" smtClean="0"/>
              <a:t>var vēl </a:t>
            </a:r>
            <a:r>
              <a:rPr lang="lv-LV" sz="2800" b="1" dirty="0" smtClean="0"/>
              <a:t>būt grēki </a:t>
            </a:r>
            <a:r>
              <a:rPr lang="lv-LV" sz="2800" dirty="0" smtClean="0"/>
              <a:t>– </a:t>
            </a:r>
            <a:r>
              <a:rPr lang="lv-LV" sz="2800" b="1" dirty="0" smtClean="0"/>
              <a:t>aprunāšana, neiecietība,    atkarības, alkatība </a:t>
            </a:r>
            <a:r>
              <a:rPr lang="lv-LV" sz="2800" dirty="0" smtClean="0"/>
              <a:t>u.c. </a:t>
            </a:r>
            <a:r>
              <a:rPr lang="lv-LV" sz="2800" b="1" dirty="0" smtClean="0"/>
              <a:t>grēki</a:t>
            </a:r>
          </a:p>
          <a:p>
            <a:pPr>
              <a:buFontTx/>
              <a:buChar char="•"/>
            </a:pPr>
            <a:r>
              <a:rPr lang="lv-LV" sz="2800" b="1" dirty="0" smtClean="0"/>
              <a:t>Ieraudzīsim citos </a:t>
            </a:r>
            <a:r>
              <a:rPr lang="lv-LV" sz="2800" dirty="0" smtClean="0"/>
              <a:t>arī </a:t>
            </a:r>
            <a:r>
              <a:rPr lang="lv-LV" sz="2800" b="1" dirty="0" smtClean="0"/>
              <a:t>Dieva radību</a:t>
            </a:r>
            <a:r>
              <a:rPr lang="lv-LV" sz="2800" dirty="0" smtClean="0"/>
              <a:t>, kam arī ir </a:t>
            </a:r>
            <a:r>
              <a:rPr lang="lv-LV" sz="2800" b="1" dirty="0" smtClean="0"/>
              <a:t>vajadzīga Dieva mīlestība</a:t>
            </a:r>
            <a:r>
              <a:rPr lang="lv-LV" sz="2800" dirty="0" smtClean="0"/>
              <a:t>!</a:t>
            </a:r>
            <a:endParaRPr lang="lv-LV" sz="2800" dirty="0"/>
          </a:p>
        </p:txBody>
      </p:sp>
      <p:sp>
        <p:nvSpPr>
          <p:cNvPr id="6148" name="Slide Number Placeholder 3"/>
          <p:cNvSpPr>
            <a:spLocks noGrp="1"/>
          </p:cNvSpPr>
          <p:nvPr>
            <p:ph type="sldNum" sz="quarter" idx="12"/>
          </p:nvPr>
        </p:nvSpPr>
        <p:spPr>
          <a:noFill/>
        </p:spPr>
        <p:txBody>
          <a:bodyPr/>
          <a:lstStyle/>
          <a:p>
            <a:fld id="{3005B80C-BEDF-4746-885B-CD180E22A792}" type="slidenum">
              <a:rPr lang="lv-LV" smtClean="0"/>
              <a:pPr/>
              <a:t>5</a:t>
            </a:fld>
            <a:endParaRPr lang="lv-LV"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0244">
                                            <p:txEl>
                                              <p:pRg st="0" end="0"/>
                                            </p:txEl>
                                          </p:spTgt>
                                        </p:tgtEl>
                                        <p:attrNameLst>
                                          <p:attrName>style.visibility</p:attrName>
                                        </p:attrNameLst>
                                      </p:cBhvr>
                                      <p:to>
                                        <p:strVal val="visible"/>
                                      </p:to>
                                    </p:set>
                                    <p:anim calcmode="lin" valueType="num">
                                      <p:cBhvr additive="base">
                                        <p:cTn id="7" dur="500" fill="hold"/>
                                        <p:tgtEl>
                                          <p:spTgt spid="10244">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0244">
                                            <p:txEl>
                                              <p:pRg st="0" end="0"/>
                                            </p:txEl>
                                          </p:spTgt>
                                        </p:tgtEl>
                                        <p:attrNameLst>
                                          <p:attrName>ppt_y</p:attrName>
                                        </p:attrNameLst>
                                      </p:cBhvr>
                                      <p:tavLst>
                                        <p:tav tm="0">
                                          <p:val>
                                            <p:strVal val="#ppt_y"/>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6146"/>
                                        </p:tgtEl>
                                        <p:attrNameLst>
                                          <p:attrName>style.visibility</p:attrName>
                                        </p:attrNameLst>
                                      </p:cBhvr>
                                      <p:to>
                                        <p:strVal val="visible"/>
                                      </p:to>
                                    </p:set>
                                    <p:animEffect transition="in" filter="fade">
                                      <p:cBhvr>
                                        <p:cTn id="11" dur="2000"/>
                                        <p:tgtEl>
                                          <p:spTgt spid="6146"/>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 calcmode="lin" valueType="num">
                                      <p:cBhvr additive="base">
                                        <p:cTn id="2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2" end="2"/>
                                            </p:txEl>
                                          </p:spTgt>
                                        </p:tgtEl>
                                        <p:attrNameLst>
                                          <p:attrName>style.visibility</p:attrName>
                                        </p:attrNameLst>
                                      </p:cBhvr>
                                      <p:to>
                                        <p:strVal val="visible"/>
                                      </p:to>
                                    </p:set>
                                    <p:anim calcmode="lin" valueType="num">
                                      <p:cBhvr additive="base">
                                        <p:cTn id="25"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par>
                          <p:cTn id="27" fill="hold">
                            <p:stCondLst>
                              <p:cond delay="3500"/>
                            </p:stCondLst>
                            <p:childTnLst>
                              <p:par>
                                <p:cTn id="28" presetID="2" presetClass="entr" presetSubtype="4" fill="hold" nodeType="afterEffect">
                                  <p:stCondLst>
                                    <p:cond delay="0"/>
                                  </p:stCondLst>
                                  <p:childTnLst>
                                    <p:set>
                                      <p:cBhvr>
                                        <p:cTn id="29" dur="1" fill="hold">
                                          <p:stCondLst>
                                            <p:cond delay="0"/>
                                          </p:stCondLst>
                                        </p:cTn>
                                        <p:tgtEl>
                                          <p:spTgt spid="7">
                                            <p:txEl>
                                              <p:pRg st="3" end="3"/>
                                            </p:txEl>
                                          </p:spTgt>
                                        </p:tgtEl>
                                        <p:attrNameLst>
                                          <p:attrName>style.visibility</p:attrName>
                                        </p:attrNameLst>
                                      </p:cBhvr>
                                      <p:to>
                                        <p:strVal val="visible"/>
                                      </p:to>
                                    </p:set>
                                    <p:anim calcmode="lin" valueType="num">
                                      <p:cBhvr additive="base">
                                        <p:cTn id="30"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par>
                          <p:cTn id="32" fill="hold">
                            <p:stCondLst>
                              <p:cond delay="4000"/>
                            </p:stCondLst>
                            <p:childTnLst>
                              <p:par>
                                <p:cTn id="33" presetID="2" presetClass="entr" presetSubtype="4" fill="hold" nodeType="afterEffect">
                                  <p:stCondLst>
                                    <p:cond delay="0"/>
                                  </p:stCondLst>
                                  <p:childTnLst>
                                    <p:set>
                                      <p:cBhvr>
                                        <p:cTn id="34" dur="1" fill="hold">
                                          <p:stCondLst>
                                            <p:cond delay="0"/>
                                          </p:stCondLst>
                                        </p:cTn>
                                        <p:tgtEl>
                                          <p:spTgt spid="7">
                                            <p:txEl>
                                              <p:pRg st="4" end="4"/>
                                            </p:txEl>
                                          </p:spTgt>
                                        </p:tgtEl>
                                        <p:attrNameLst>
                                          <p:attrName>style.visibility</p:attrName>
                                        </p:attrNameLst>
                                      </p:cBhvr>
                                      <p:to>
                                        <p:strVal val="visible"/>
                                      </p:to>
                                    </p:set>
                                    <p:anim calcmode="lin" valueType="num">
                                      <p:cBhvr additive="base">
                                        <p:cTn id="35" dur="500" fill="hold"/>
                                        <p:tgtEl>
                                          <p:spTgt spid="7">
                                            <p:txEl>
                                              <p:pRg st="4" end="4"/>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7">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4"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4" name="Rectangle 3"/>
          <p:cNvSpPr>
            <a:spLocks noGrp="1" noChangeArrowheads="1"/>
          </p:cNvSpPr>
          <p:nvPr>
            <p:ph type="body" idx="1"/>
          </p:nvPr>
        </p:nvSpPr>
        <p:spPr>
          <a:xfrm>
            <a:off x="0" y="0"/>
            <a:ext cx="9144000" cy="1081088"/>
          </a:xfrm>
        </p:spPr>
        <p:txBody>
          <a:bodyPr/>
          <a:lstStyle/>
          <a:p>
            <a:pPr marL="0" indent="0" algn="just">
              <a:lnSpc>
                <a:spcPct val="90000"/>
              </a:lnSpc>
              <a:spcBef>
                <a:spcPct val="0"/>
              </a:spcBef>
              <a:buFontTx/>
              <a:buNone/>
            </a:pPr>
            <a:r>
              <a:rPr lang="lv-LV" sz="2800" i="1" dirty="0" smtClean="0"/>
              <a:t>7 Bet, ja mēs staigājam gaismā, kā viņš ir gaismā, tad mums ir sadraudzība citam ar citu un viņa Dēla Jēzus asinis mūs šķīstī no visas apgrēcības.</a:t>
            </a:r>
            <a:endParaRPr lang="lv-LV" sz="2800" i="1" dirty="0" smtClean="0"/>
          </a:p>
        </p:txBody>
      </p:sp>
      <p:sp>
        <p:nvSpPr>
          <p:cNvPr id="7" name="Rectangle 6"/>
          <p:cNvSpPr>
            <a:spLocks noChangeArrowheads="1"/>
          </p:cNvSpPr>
          <p:nvPr/>
        </p:nvSpPr>
        <p:spPr bwMode="auto">
          <a:xfrm>
            <a:off x="0" y="1214438"/>
            <a:ext cx="5429256" cy="5693866"/>
          </a:xfrm>
          <a:prstGeom prst="rect">
            <a:avLst/>
          </a:prstGeom>
          <a:noFill/>
          <a:ln w="9525">
            <a:noFill/>
            <a:miter lim="800000"/>
            <a:headEnd/>
            <a:tailEnd/>
          </a:ln>
        </p:spPr>
        <p:txBody>
          <a:bodyPr wrap="square">
            <a:spAutoFit/>
          </a:bodyPr>
          <a:lstStyle/>
          <a:p>
            <a:pPr>
              <a:buFontTx/>
              <a:buChar char="•"/>
            </a:pPr>
            <a:r>
              <a:rPr lang="lv-LV" sz="2800" dirty="0" smtClean="0"/>
              <a:t>Ko nozīmē </a:t>
            </a:r>
            <a:r>
              <a:rPr lang="lv-LV" sz="2800" b="1" dirty="0" smtClean="0"/>
              <a:t>staigāt gaismā</a:t>
            </a:r>
            <a:r>
              <a:rPr lang="lv-LV" sz="2800" dirty="0" smtClean="0"/>
              <a:t>?</a:t>
            </a:r>
            <a:endParaRPr lang="lv-LV" sz="2800" dirty="0"/>
          </a:p>
          <a:p>
            <a:pPr>
              <a:buFontTx/>
              <a:buChar char="•"/>
            </a:pPr>
            <a:r>
              <a:rPr lang="lv-LV" sz="2800" dirty="0" smtClean="0"/>
              <a:t>Tas </a:t>
            </a:r>
            <a:r>
              <a:rPr lang="lv-LV" sz="2800" b="1" dirty="0" smtClean="0"/>
              <a:t>nenozīmē</a:t>
            </a:r>
            <a:r>
              <a:rPr lang="lv-LV" sz="2800" dirty="0" smtClean="0"/>
              <a:t>, ka dzīvosim dzīvi perfekti </a:t>
            </a:r>
            <a:r>
              <a:rPr lang="lv-LV" sz="2800" b="1" dirty="0" smtClean="0"/>
              <a:t>bez grēka</a:t>
            </a:r>
            <a:r>
              <a:rPr lang="lv-LV" sz="2800" dirty="0" smtClean="0"/>
              <a:t>, ka “</a:t>
            </a:r>
            <a:r>
              <a:rPr lang="lv-LV" sz="2800" b="1" dirty="0" smtClean="0"/>
              <a:t>piepūšam vaigus</a:t>
            </a:r>
            <a:r>
              <a:rPr lang="lv-LV" sz="2800" dirty="0" smtClean="0"/>
              <a:t>” un </a:t>
            </a:r>
            <a:r>
              <a:rPr lang="lv-LV" sz="2800" b="1" dirty="0" smtClean="0"/>
              <a:t>cenšamies</a:t>
            </a:r>
            <a:r>
              <a:rPr lang="lv-LV" sz="2800" dirty="0" smtClean="0"/>
              <a:t> pēc </a:t>
            </a:r>
            <a:r>
              <a:rPr lang="lv-LV" sz="2800" b="1" dirty="0" smtClean="0"/>
              <a:t>visa spēka dzīvot pēc baušļiem</a:t>
            </a:r>
            <a:r>
              <a:rPr lang="lv-LV" sz="2800" dirty="0" smtClean="0"/>
              <a:t>!</a:t>
            </a:r>
          </a:p>
          <a:p>
            <a:pPr>
              <a:buFontTx/>
              <a:buChar char="•"/>
            </a:pPr>
            <a:r>
              <a:rPr lang="lv-LV" sz="2800" dirty="0" smtClean="0"/>
              <a:t>Tas nozīmē, </a:t>
            </a:r>
            <a:r>
              <a:rPr lang="lv-LV" sz="2800" b="1" dirty="0" smtClean="0"/>
              <a:t>atkal</a:t>
            </a:r>
            <a:r>
              <a:rPr lang="lv-LV" sz="2800" dirty="0" smtClean="0"/>
              <a:t> un </a:t>
            </a:r>
            <a:r>
              <a:rPr lang="lv-LV" sz="2800" b="1" dirty="0" smtClean="0"/>
              <a:t>atkal</a:t>
            </a:r>
            <a:r>
              <a:rPr lang="lv-LV" sz="2800" dirty="0" smtClean="0"/>
              <a:t>  </a:t>
            </a:r>
            <a:r>
              <a:rPr lang="lv-LV" sz="2800" b="1" dirty="0" smtClean="0"/>
              <a:t>nākt uz dievkalpojumiem</a:t>
            </a:r>
            <a:r>
              <a:rPr lang="lv-LV" sz="2800" dirty="0" smtClean="0"/>
              <a:t>, būt </a:t>
            </a:r>
            <a:r>
              <a:rPr lang="lv-LV" sz="2800" b="1" dirty="0" smtClean="0"/>
              <a:t>B</a:t>
            </a:r>
            <a:r>
              <a:rPr lang="lv-LV" sz="2800" b="1" dirty="0" smtClean="0"/>
              <a:t>ībeles studijās</a:t>
            </a:r>
            <a:r>
              <a:rPr lang="lv-LV" sz="2800" dirty="0" smtClean="0"/>
              <a:t>, kur ir </a:t>
            </a:r>
            <a:r>
              <a:rPr lang="lv-LV" sz="2800" b="1" dirty="0" smtClean="0"/>
              <a:t>gaisma</a:t>
            </a:r>
            <a:r>
              <a:rPr lang="lv-LV" sz="2800" dirty="0" smtClean="0"/>
              <a:t>, lai šī </a:t>
            </a:r>
            <a:r>
              <a:rPr lang="lv-LV" sz="2800" b="1" dirty="0" smtClean="0"/>
              <a:t>gaisma ienāk mūsos</a:t>
            </a:r>
            <a:r>
              <a:rPr lang="lv-LV" sz="2800" dirty="0" smtClean="0"/>
              <a:t> un </a:t>
            </a:r>
            <a:r>
              <a:rPr lang="lv-LV" sz="2800" b="1" dirty="0" smtClean="0"/>
              <a:t>izmaina mūs </a:t>
            </a:r>
            <a:r>
              <a:rPr lang="lv-LV" sz="2800" dirty="0" smtClean="0"/>
              <a:t>no </a:t>
            </a:r>
            <a:r>
              <a:rPr lang="lv-LV" sz="2800" b="1" dirty="0" smtClean="0"/>
              <a:t>iekšienes</a:t>
            </a:r>
            <a:r>
              <a:rPr lang="lv-LV" sz="2800" dirty="0" smtClean="0"/>
              <a:t>, </a:t>
            </a:r>
            <a:r>
              <a:rPr lang="lv-LV" sz="2800" b="1" dirty="0" smtClean="0"/>
              <a:t>šķīstī mūs</a:t>
            </a:r>
            <a:r>
              <a:rPr lang="lv-LV" sz="2800" dirty="0" smtClean="0"/>
              <a:t> no visiem </a:t>
            </a:r>
            <a:r>
              <a:rPr lang="lv-LV" sz="2800" b="1" dirty="0" smtClean="0"/>
              <a:t>grēkiem</a:t>
            </a:r>
            <a:r>
              <a:rPr lang="lv-LV" sz="2800" dirty="0" smtClean="0"/>
              <a:t> caur </a:t>
            </a:r>
            <a:r>
              <a:rPr lang="lv-LV" sz="2800" b="1" dirty="0" smtClean="0"/>
              <a:t>Jēzus Krustu!</a:t>
            </a:r>
            <a:endParaRPr lang="lv-LV" sz="2800" b="1" dirty="0"/>
          </a:p>
        </p:txBody>
      </p:sp>
      <p:sp>
        <p:nvSpPr>
          <p:cNvPr id="7172" name="Slide Number Placeholder 3"/>
          <p:cNvSpPr>
            <a:spLocks noGrp="1"/>
          </p:cNvSpPr>
          <p:nvPr>
            <p:ph type="sldNum" sz="quarter" idx="12"/>
          </p:nvPr>
        </p:nvSpPr>
        <p:spPr>
          <a:noFill/>
        </p:spPr>
        <p:txBody>
          <a:bodyPr/>
          <a:lstStyle/>
          <a:p>
            <a:fld id="{69FDED5A-73EA-479E-89EB-9D29A271FCAB}" type="slidenum">
              <a:rPr lang="lv-LV" smtClean="0"/>
              <a:pPr/>
              <a:t>6</a:t>
            </a:fld>
            <a:endParaRPr lang="lv-LV" smtClean="0"/>
          </a:p>
        </p:txBody>
      </p:sp>
      <p:pic>
        <p:nvPicPr>
          <p:cNvPr id="5122" name="Picture 2" descr="Image result for jesus is the light of the world"/>
          <p:cNvPicPr>
            <a:picLocks noChangeAspect="1" noChangeArrowheads="1"/>
          </p:cNvPicPr>
          <p:nvPr/>
        </p:nvPicPr>
        <p:blipFill>
          <a:blip r:embed="rId2"/>
          <a:srcRect/>
          <a:stretch>
            <a:fillRect/>
          </a:stretch>
        </p:blipFill>
        <p:spPr bwMode="auto">
          <a:xfrm>
            <a:off x="5072065" y="1142984"/>
            <a:ext cx="4071935" cy="5715016"/>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0244">
                                            <p:txEl>
                                              <p:pRg st="0" end="0"/>
                                            </p:txEl>
                                          </p:spTgt>
                                        </p:tgtEl>
                                        <p:attrNameLst>
                                          <p:attrName>style.visibility</p:attrName>
                                        </p:attrNameLst>
                                      </p:cBhvr>
                                      <p:to>
                                        <p:strVal val="visible"/>
                                      </p:to>
                                    </p:set>
                                    <p:anim calcmode="lin" valueType="num">
                                      <p:cBhvr additive="base">
                                        <p:cTn id="7" dur="500" fill="hold"/>
                                        <p:tgtEl>
                                          <p:spTgt spid="10244">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0244">
                                            <p:txEl>
                                              <p:pRg st="0" end="0"/>
                                            </p:txEl>
                                          </p:spTgt>
                                        </p:tgtEl>
                                        <p:attrNameLst>
                                          <p:attrName>ppt_y</p:attrName>
                                        </p:attrNameLst>
                                      </p:cBhvr>
                                      <p:tavLst>
                                        <p:tav tm="0">
                                          <p:val>
                                            <p:strVal val="#ppt_y"/>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5122"/>
                                        </p:tgtEl>
                                        <p:attrNameLst>
                                          <p:attrName>style.visibility</p:attrName>
                                        </p:attrNameLst>
                                      </p:cBhvr>
                                      <p:to>
                                        <p:strVal val="visible"/>
                                      </p:to>
                                    </p:set>
                                    <p:animEffect transition="in" filter="fade">
                                      <p:cBhvr>
                                        <p:cTn id="11" dur="2000"/>
                                        <p:tgtEl>
                                          <p:spTgt spid="5122"/>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 calcmode="lin" valueType="num">
                                      <p:cBhvr additive="base">
                                        <p:cTn id="2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2" end="2"/>
                                            </p:txEl>
                                          </p:spTgt>
                                        </p:tgtEl>
                                        <p:attrNameLst>
                                          <p:attrName>style.visibility</p:attrName>
                                        </p:attrNameLst>
                                      </p:cBhvr>
                                      <p:to>
                                        <p:strVal val="visible"/>
                                      </p:to>
                                    </p:set>
                                    <p:anim calcmode="lin" valueType="num">
                                      <p:cBhvr additive="base">
                                        <p:cTn id="25"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4"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4" name="Rectangle 3"/>
          <p:cNvSpPr>
            <a:spLocks noGrp="1" noChangeArrowheads="1"/>
          </p:cNvSpPr>
          <p:nvPr>
            <p:ph type="body" idx="1"/>
          </p:nvPr>
        </p:nvSpPr>
        <p:spPr>
          <a:xfrm>
            <a:off x="0" y="0"/>
            <a:ext cx="9144000" cy="1081088"/>
          </a:xfrm>
        </p:spPr>
        <p:txBody>
          <a:bodyPr/>
          <a:lstStyle/>
          <a:p>
            <a:pPr marL="0" indent="0" algn="just" eaLnBrk="1" hangingPunct="1">
              <a:spcBef>
                <a:spcPct val="0"/>
              </a:spcBef>
              <a:buFontTx/>
              <a:buNone/>
            </a:pPr>
            <a:r>
              <a:rPr lang="lv-LV" sz="2800" i="1" dirty="0" smtClean="0"/>
              <a:t>9 Ja atzīstamies savos grēkos, tad viņš ir uzticams un taisns un mums piedod grēkus, un šķīstī mūs no visas netaisnības. 10 Ja mēs sakām, ka neesam grēkojuši, tad padarām viņu par meli un viņa vārda nav mūsos.</a:t>
            </a:r>
            <a:endParaRPr lang="lv-LV" sz="2800" i="1" dirty="0" smtClean="0"/>
          </a:p>
        </p:txBody>
      </p:sp>
      <p:sp>
        <p:nvSpPr>
          <p:cNvPr id="7" name="Rectangle 6"/>
          <p:cNvSpPr>
            <a:spLocks noChangeArrowheads="1"/>
          </p:cNvSpPr>
          <p:nvPr/>
        </p:nvSpPr>
        <p:spPr bwMode="auto">
          <a:xfrm>
            <a:off x="0" y="1714488"/>
            <a:ext cx="5929322" cy="5262979"/>
          </a:xfrm>
          <a:prstGeom prst="rect">
            <a:avLst/>
          </a:prstGeom>
          <a:noFill/>
          <a:ln w="9525">
            <a:noFill/>
            <a:miter lim="800000"/>
            <a:headEnd/>
            <a:tailEnd/>
          </a:ln>
        </p:spPr>
        <p:txBody>
          <a:bodyPr wrap="square">
            <a:spAutoFit/>
          </a:bodyPr>
          <a:lstStyle/>
          <a:p>
            <a:pPr>
              <a:buFontTx/>
              <a:buChar char="•"/>
            </a:pPr>
            <a:r>
              <a:rPr lang="lv-LV" sz="2800" b="1" dirty="0" smtClean="0"/>
              <a:t>Neviens no mums nav bez grēka</a:t>
            </a:r>
            <a:r>
              <a:rPr lang="lv-LV" sz="2800" dirty="0" smtClean="0"/>
              <a:t>, </a:t>
            </a:r>
            <a:r>
              <a:rPr lang="lv-LV" sz="2800" b="1" dirty="0" smtClean="0"/>
              <a:t>visi ir grēkojuši! </a:t>
            </a:r>
            <a:r>
              <a:rPr lang="lv-LV" sz="2800" dirty="0" smtClean="0"/>
              <a:t>(Rom.3:10)</a:t>
            </a:r>
            <a:endParaRPr lang="lv-LV" sz="2800" dirty="0"/>
          </a:p>
          <a:p>
            <a:pPr>
              <a:buFontTx/>
              <a:buChar char="•"/>
            </a:pPr>
            <a:r>
              <a:rPr lang="lv-LV" sz="2800" dirty="0" smtClean="0"/>
              <a:t>Ja mēs </a:t>
            </a:r>
            <a:r>
              <a:rPr lang="lv-LV" sz="2800" b="1" dirty="0" smtClean="0"/>
              <a:t>atzīstamies</a:t>
            </a:r>
            <a:r>
              <a:rPr lang="lv-LV" sz="2800" dirty="0" smtClean="0"/>
              <a:t> savos grēkos, </a:t>
            </a:r>
            <a:r>
              <a:rPr lang="lv-LV" sz="2800" b="1" dirty="0" smtClean="0"/>
              <a:t>Dievs</a:t>
            </a:r>
            <a:r>
              <a:rPr lang="lv-LV" sz="2800" dirty="0" smtClean="0"/>
              <a:t> mums visu </a:t>
            </a:r>
            <a:r>
              <a:rPr lang="lv-LV" sz="2800" b="1" dirty="0" smtClean="0"/>
              <a:t>piedos</a:t>
            </a:r>
            <a:r>
              <a:rPr lang="lv-LV" sz="2800" dirty="0" smtClean="0"/>
              <a:t>, kā </a:t>
            </a:r>
            <a:r>
              <a:rPr lang="lv-LV" sz="2800" b="1" dirty="0" smtClean="0"/>
              <a:t>vecāki</a:t>
            </a:r>
            <a:r>
              <a:rPr lang="lv-LV" sz="2800" dirty="0" smtClean="0"/>
              <a:t> </a:t>
            </a:r>
            <a:r>
              <a:rPr lang="lv-LV" sz="2800" b="1" dirty="0" smtClean="0"/>
              <a:t>nedarbus saviem bērniem</a:t>
            </a:r>
            <a:r>
              <a:rPr lang="lv-LV" sz="2800" dirty="0" smtClean="0"/>
              <a:t>!</a:t>
            </a:r>
          </a:p>
          <a:p>
            <a:pPr>
              <a:buFontTx/>
              <a:buChar char="•"/>
            </a:pPr>
            <a:r>
              <a:rPr lang="lv-LV" sz="2800" dirty="0" smtClean="0"/>
              <a:t>Bet ja mēs </a:t>
            </a:r>
            <a:r>
              <a:rPr lang="lv-LV" sz="2800" b="1" dirty="0" smtClean="0"/>
              <a:t>sakām</a:t>
            </a:r>
            <a:r>
              <a:rPr lang="lv-LV" sz="2800" dirty="0" smtClean="0"/>
              <a:t>, ka mūsos </a:t>
            </a:r>
            <a:r>
              <a:rPr lang="lv-LV" sz="2800" b="1" dirty="0" smtClean="0"/>
              <a:t>nav grēka</a:t>
            </a:r>
            <a:r>
              <a:rPr lang="lv-LV" sz="2800" dirty="0" smtClean="0"/>
              <a:t>, mēs </a:t>
            </a:r>
            <a:r>
              <a:rPr lang="lv-LV" sz="2800" b="1" dirty="0" smtClean="0"/>
              <a:t>melojam</a:t>
            </a:r>
            <a:r>
              <a:rPr lang="lv-LV" sz="2800" dirty="0" smtClean="0"/>
              <a:t> un tā darām arī </a:t>
            </a:r>
            <a:r>
              <a:rPr lang="lv-LV" sz="2800" b="1" dirty="0" smtClean="0"/>
              <a:t>Dievu par mēli</a:t>
            </a:r>
            <a:r>
              <a:rPr lang="lv-LV" sz="2800" dirty="0" smtClean="0"/>
              <a:t>, kas mūs </a:t>
            </a:r>
            <a:r>
              <a:rPr lang="lv-LV" sz="2800" b="1" dirty="0" smtClean="0"/>
              <a:t>apsūdz</a:t>
            </a:r>
            <a:r>
              <a:rPr lang="lv-LV" sz="2800" dirty="0" smtClean="0"/>
              <a:t> ar savu </a:t>
            </a:r>
            <a:r>
              <a:rPr lang="lv-LV" sz="2800" b="1" dirty="0" smtClean="0"/>
              <a:t>bauslības vēsti</a:t>
            </a:r>
            <a:r>
              <a:rPr lang="lv-LV" sz="2800" dirty="0" smtClean="0"/>
              <a:t>.</a:t>
            </a:r>
          </a:p>
          <a:p>
            <a:pPr>
              <a:buFontTx/>
              <a:buChar char="•"/>
            </a:pPr>
            <a:r>
              <a:rPr lang="lv-LV" sz="2800" dirty="0" smtClean="0"/>
              <a:t>Ja </a:t>
            </a:r>
            <a:r>
              <a:rPr lang="lv-LV" sz="2800" b="1" dirty="0" smtClean="0"/>
              <a:t>sakām</a:t>
            </a:r>
            <a:r>
              <a:rPr lang="lv-LV" sz="2800" dirty="0" smtClean="0"/>
              <a:t>, ka </a:t>
            </a:r>
            <a:r>
              <a:rPr lang="lv-LV" sz="2800" b="1" dirty="0" smtClean="0"/>
              <a:t>esam bez grēka</a:t>
            </a:r>
            <a:r>
              <a:rPr lang="lv-LV" sz="2800" dirty="0" smtClean="0"/>
              <a:t>, tad mūsos </a:t>
            </a:r>
            <a:r>
              <a:rPr lang="lv-LV" sz="2800" b="1" dirty="0" smtClean="0"/>
              <a:t>nav patiesības</a:t>
            </a:r>
            <a:r>
              <a:rPr lang="lv-LV" sz="2800" dirty="0" smtClean="0"/>
              <a:t>, </a:t>
            </a:r>
            <a:r>
              <a:rPr lang="lv-LV" sz="2800" b="1" dirty="0" smtClean="0"/>
              <a:t>nav Dieva vārda gudrības, nav Jēzus</a:t>
            </a:r>
            <a:r>
              <a:rPr lang="lv-LV" sz="2800" dirty="0" smtClean="0"/>
              <a:t>!</a:t>
            </a:r>
            <a:endParaRPr lang="lv-LV" sz="2800" dirty="0"/>
          </a:p>
        </p:txBody>
      </p:sp>
      <p:sp>
        <p:nvSpPr>
          <p:cNvPr id="8196" name="Slide Number Placeholder 3"/>
          <p:cNvSpPr>
            <a:spLocks noGrp="1"/>
          </p:cNvSpPr>
          <p:nvPr>
            <p:ph type="sldNum" sz="quarter" idx="12"/>
          </p:nvPr>
        </p:nvSpPr>
        <p:spPr>
          <a:noFill/>
        </p:spPr>
        <p:txBody>
          <a:bodyPr/>
          <a:lstStyle/>
          <a:p>
            <a:fld id="{8813D975-61E8-48D5-8201-6762D198C839}" type="slidenum">
              <a:rPr lang="lv-LV" smtClean="0"/>
              <a:pPr/>
              <a:t>7</a:t>
            </a:fld>
            <a:endParaRPr lang="lv-LV" smtClean="0"/>
          </a:p>
        </p:txBody>
      </p:sp>
      <p:pic>
        <p:nvPicPr>
          <p:cNvPr id="5" name="Picture 5"/>
          <p:cNvPicPr>
            <a:picLocks noChangeAspect="1" noChangeArrowheads="1"/>
          </p:cNvPicPr>
          <p:nvPr/>
        </p:nvPicPr>
        <p:blipFill>
          <a:blip r:embed="rId2" cstate="print"/>
          <a:srcRect/>
          <a:stretch>
            <a:fillRect/>
          </a:stretch>
        </p:blipFill>
        <p:spPr bwMode="auto">
          <a:xfrm>
            <a:off x="5857884" y="1857364"/>
            <a:ext cx="3286117" cy="4643470"/>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0244">
                                            <p:txEl>
                                              <p:pRg st="0" end="0"/>
                                            </p:txEl>
                                          </p:spTgt>
                                        </p:tgtEl>
                                        <p:attrNameLst>
                                          <p:attrName>style.visibility</p:attrName>
                                        </p:attrNameLst>
                                      </p:cBhvr>
                                      <p:to>
                                        <p:strVal val="visible"/>
                                      </p:to>
                                    </p:set>
                                    <p:anim calcmode="lin" valueType="num">
                                      <p:cBhvr additive="base">
                                        <p:cTn id="7" dur="500" fill="hold"/>
                                        <p:tgtEl>
                                          <p:spTgt spid="10244">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0244">
                                            <p:txEl>
                                              <p:pRg st="0" end="0"/>
                                            </p:txEl>
                                          </p:spTgt>
                                        </p:tgtEl>
                                        <p:attrNameLst>
                                          <p:attrName>ppt_y</p:attrName>
                                        </p:attrNameLst>
                                      </p:cBhvr>
                                      <p:tavLst>
                                        <p:tav tm="0">
                                          <p:val>
                                            <p:strVal val="#ppt_y"/>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2000"/>
                                        <p:tgtEl>
                                          <p:spTgt spid="5"/>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 calcmode="lin" valueType="num">
                                      <p:cBhvr additive="base">
                                        <p:cTn id="2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2" end="2"/>
                                            </p:txEl>
                                          </p:spTgt>
                                        </p:tgtEl>
                                        <p:attrNameLst>
                                          <p:attrName>style.visibility</p:attrName>
                                        </p:attrNameLst>
                                      </p:cBhvr>
                                      <p:to>
                                        <p:strVal val="visible"/>
                                      </p:to>
                                    </p:set>
                                    <p:anim calcmode="lin" valueType="num">
                                      <p:cBhvr additive="base">
                                        <p:cTn id="25"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par>
                          <p:cTn id="27" fill="hold">
                            <p:stCondLst>
                              <p:cond delay="3500"/>
                            </p:stCondLst>
                            <p:childTnLst>
                              <p:par>
                                <p:cTn id="28" presetID="2" presetClass="entr" presetSubtype="4" fill="hold" nodeType="afterEffect">
                                  <p:stCondLst>
                                    <p:cond delay="0"/>
                                  </p:stCondLst>
                                  <p:childTnLst>
                                    <p:set>
                                      <p:cBhvr>
                                        <p:cTn id="29" dur="1" fill="hold">
                                          <p:stCondLst>
                                            <p:cond delay="0"/>
                                          </p:stCondLst>
                                        </p:cTn>
                                        <p:tgtEl>
                                          <p:spTgt spid="7">
                                            <p:txEl>
                                              <p:pRg st="3" end="3"/>
                                            </p:txEl>
                                          </p:spTgt>
                                        </p:tgtEl>
                                        <p:attrNameLst>
                                          <p:attrName>style.visibility</p:attrName>
                                        </p:attrNameLst>
                                      </p:cBhvr>
                                      <p:to>
                                        <p:strVal val="visible"/>
                                      </p:to>
                                    </p:set>
                                    <p:anim calcmode="lin" valueType="num">
                                      <p:cBhvr additive="base">
                                        <p:cTn id="30"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4"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4" name="Rectangle 3"/>
          <p:cNvSpPr>
            <a:spLocks noGrp="1" noChangeArrowheads="1"/>
          </p:cNvSpPr>
          <p:nvPr>
            <p:ph type="body" idx="1"/>
          </p:nvPr>
        </p:nvSpPr>
        <p:spPr>
          <a:xfrm>
            <a:off x="0" y="0"/>
            <a:ext cx="9144000" cy="1081088"/>
          </a:xfrm>
        </p:spPr>
        <p:txBody>
          <a:bodyPr/>
          <a:lstStyle/>
          <a:p>
            <a:pPr marL="0" indent="0" algn="just" eaLnBrk="1" hangingPunct="1">
              <a:spcBef>
                <a:spcPct val="0"/>
              </a:spcBef>
              <a:buFontTx/>
              <a:buNone/>
            </a:pPr>
            <a:r>
              <a:rPr lang="lv-LV" sz="2800" i="1" dirty="0" smtClean="0"/>
              <a:t>1 </a:t>
            </a:r>
            <a:r>
              <a:rPr lang="lv-LV" sz="2800" i="1" dirty="0" smtClean="0"/>
              <a:t>Mani bērniņi, to es jums rakstu, lai jūs negrēkotu. Un, ja arī kāds grēko, tad mums ir aizstāvis Tēva priekšā – Jēzus Kristus, tas taisnais. </a:t>
            </a:r>
            <a:endParaRPr lang="lv-LV" sz="2800" i="1" dirty="0" smtClean="0"/>
          </a:p>
        </p:txBody>
      </p:sp>
      <p:sp>
        <p:nvSpPr>
          <p:cNvPr id="7" name="Rectangle 6"/>
          <p:cNvSpPr>
            <a:spLocks noChangeArrowheads="1"/>
          </p:cNvSpPr>
          <p:nvPr/>
        </p:nvSpPr>
        <p:spPr bwMode="auto">
          <a:xfrm>
            <a:off x="0" y="1285860"/>
            <a:ext cx="9144000" cy="1815882"/>
          </a:xfrm>
          <a:prstGeom prst="rect">
            <a:avLst/>
          </a:prstGeom>
          <a:noFill/>
          <a:ln w="9525">
            <a:noFill/>
            <a:miter lim="800000"/>
            <a:headEnd/>
            <a:tailEnd/>
          </a:ln>
        </p:spPr>
        <p:txBody>
          <a:bodyPr wrap="square">
            <a:spAutoFit/>
          </a:bodyPr>
          <a:lstStyle/>
          <a:p>
            <a:pPr>
              <a:buFontTx/>
              <a:buChar char="•"/>
            </a:pPr>
            <a:r>
              <a:rPr lang="lv-LV" sz="2800" b="1" dirty="0" smtClean="0"/>
              <a:t>Jānis</a:t>
            </a:r>
            <a:r>
              <a:rPr lang="lv-LV" sz="2800" dirty="0" smtClean="0"/>
              <a:t> raksta saviem </a:t>
            </a:r>
            <a:r>
              <a:rPr lang="lv-LV" sz="2800" b="1" dirty="0" smtClean="0"/>
              <a:t>garīgiem bērniem</a:t>
            </a:r>
            <a:r>
              <a:rPr lang="lv-LV" sz="2800" dirty="0" smtClean="0"/>
              <a:t>, lai </a:t>
            </a:r>
            <a:r>
              <a:rPr lang="lv-LV" sz="2800" b="1" dirty="0" smtClean="0"/>
              <a:t>mudinātu</a:t>
            </a:r>
            <a:r>
              <a:rPr lang="lv-LV" sz="2800" dirty="0" smtClean="0"/>
              <a:t> ļaudis </a:t>
            </a:r>
            <a:r>
              <a:rPr lang="lv-LV" sz="2800" b="1" dirty="0" smtClean="0"/>
              <a:t>tuvoties Jēzus paraugam </a:t>
            </a:r>
            <a:r>
              <a:rPr lang="lv-LV" sz="2800" dirty="0" smtClean="0"/>
              <a:t>un </a:t>
            </a:r>
            <a:r>
              <a:rPr lang="lv-LV" sz="2800" b="1" dirty="0" smtClean="0"/>
              <a:t>negrēkot</a:t>
            </a:r>
            <a:r>
              <a:rPr lang="lv-LV" sz="2800" dirty="0" smtClean="0"/>
              <a:t>, bet arī tur, kur </a:t>
            </a:r>
            <a:r>
              <a:rPr lang="lv-LV" sz="2800" b="1" dirty="0" smtClean="0"/>
              <a:t>krītam</a:t>
            </a:r>
            <a:r>
              <a:rPr lang="lv-LV" sz="2800" dirty="0" smtClean="0"/>
              <a:t> un </a:t>
            </a:r>
            <a:r>
              <a:rPr lang="lv-LV" sz="2800" b="1" dirty="0" smtClean="0"/>
              <a:t>nevaram</a:t>
            </a:r>
            <a:r>
              <a:rPr lang="lv-LV" sz="2800" dirty="0" smtClean="0"/>
              <a:t> </a:t>
            </a:r>
            <a:r>
              <a:rPr lang="lv-LV" sz="2800" b="1" dirty="0" smtClean="0"/>
              <a:t>pēc</a:t>
            </a:r>
            <a:r>
              <a:rPr lang="lv-LV" sz="2800" dirty="0" smtClean="0"/>
              <a:t> </a:t>
            </a:r>
            <a:r>
              <a:rPr lang="lv-LV" sz="2800" b="1" dirty="0" smtClean="0"/>
              <a:t>baušļiem</a:t>
            </a:r>
            <a:r>
              <a:rPr lang="lv-LV" sz="2800" dirty="0" smtClean="0"/>
              <a:t> vēl </a:t>
            </a:r>
            <a:r>
              <a:rPr lang="lv-LV" sz="2800" b="1" dirty="0" smtClean="0"/>
              <a:t>pastāvēt</a:t>
            </a:r>
            <a:r>
              <a:rPr lang="lv-LV" sz="2800" dirty="0" smtClean="0"/>
              <a:t>, tur mums </a:t>
            </a:r>
            <a:r>
              <a:rPr lang="lv-LV" sz="2800" b="1" dirty="0" smtClean="0"/>
              <a:t>būs aizstāvis beigu tiesā </a:t>
            </a:r>
            <a:r>
              <a:rPr lang="lv-LV" sz="2800" dirty="0" smtClean="0"/>
              <a:t>– </a:t>
            </a:r>
            <a:r>
              <a:rPr lang="lv-LV" sz="2800" b="1" dirty="0" smtClean="0"/>
              <a:t>Jēzus Kristus</a:t>
            </a:r>
            <a:r>
              <a:rPr lang="lv-LV" sz="2800" dirty="0" smtClean="0"/>
              <a:t>!</a:t>
            </a:r>
            <a:endParaRPr lang="lv-LV" sz="2800" dirty="0"/>
          </a:p>
        </p:txBody>
      </p:sp>
      <p:sp>
        <p:nvSpPr>
          <p:cNvPr id="8196" name="Slide Number Placeholder 3"/>
          <p:cNvSpPr>
            <a:spLocks noGrp="1"/>
          </p:cNvSpPr>
          <p:nvPr>
            <p:ph type="sldNum" sz="quarter" idx="12"/>
          </p:nvPr>
        </p:nvSpPr>
        <p:spPr>
          <a:noFill/>
        </p:spPr>
        <p:txBody>
          <a:bodyPr/>
          <a:lstStyle/>
          <a:p>
            <a:fld id="{8813D975-61E8-48D5-8201-6762D198C839}" type="slidenum">
              <a:rPr lang="lv-LV" smtClean="0"/>
              <a:pPr/>
              <a:t>8</a:t>
            </a:fld>
            <a:endParaRPr lang="lv-LV" smtClean="0"/>
          </a:p>
        </p:txBody>
      </p:sp>
      <p:pic>
        <p:nvPicPr>
          <p:cNvPr id="1026" name="Picture 2" descr="Image result for jesus in courtroom"/>
          <p:cNvPicPr>
            <a:picLocks noChangeAspect="1" noChangeArrowheads="1"/>
          </p:cNvPicPr>
          <p:nvPr/>
        </p:nvPicPr>
        <p:blipFill>
          <a:blip r:embed="rId2"/>
          <a:srcRect/>
          <a:stretch>
            <a:fillRect/>
          </a:stretch>
        </p:blipFill>
        <p:spPr bwMode="auto">
          <a:xfrm>
            <a:off x="642910" y="3057096"/>
            <a:ext cx="7715272" cy="3800904"/>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0244">
                                            <p:txEl>
                                              <p:pRg st="0" end="0"/>
                                            </p:txEl>
                                          </p:spTgt>
                                        </p:tgtEl>
                                        <p:attrNameLst>
                                          <p:attrName>style.visibility</p:attrName>
                                        </p:attrNameLst>
                                      </p:cBhvr>
                                      <p:to>
                                        <p:strVal val="visible"/>
                                      </p:to>
                                    </p:set>
                                    <p:anim calcmode="lin" valueType="num">
                                      <p:cBhvr additive="base">
                                        <p:cTn id="7" dur="500" fill="hold"/>
                                        <p:tgtEl>
                                          <p:spTgt spid="10244">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0244">
                                            <p:txEl>
                                              <p:pRg st="0" end="0"/>
                                            </p:txEl>
                                          </p:spTgt>
                                        </p:tgtEl>
                                        <p:attrNameLst>
                                          <p:attrName>ppt_y</p:attrName>
                                        </p:attrNameLst>
                                      </p:cBhvr>
                                      <p:tavLst>
                                        <p:tav tm="0">
                                          <p:val>
                                            <p:strVal val="#ppt_y"/>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1026"/>
                                        </p:tgtEl>
                                        <p:attrNameLst>
                                          <p:attrName>style.visibility</p:attrName>
                                        </p:attrNameLst>
                                      </p:cBhvr>
                                      <p:to>
                                        <p:strVal val="visible"/>
                                      </p:to>
                                    </p:set>
                                    <p:animEffect transition="in" filter="fade">
                                      <p:cBhvr>
                                        <p:cTn id="11" dur="2000"/>
                                        <p:tgtEl>
                                          <p:spTgt spid="1026"/>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4"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4" name="Rectangle 3"/>
          <p:cNvSpPr>
            <a:spLocks noGrp="1" noChangeArrowheads="1"/>
          </p:cNvSpPr>
          <p:nvPr>
            <p:ph type="body" idx="1"/>
          </p:nvPr>
        </p:nvSpPr>
        <p:spPr>
          <a:xfrm>
            <a:off x="0" y="0"/>
            <a:ext cx="9144000" cy="1081088"/>
          </a:xfrm>
        </p:spPr>
        <p:txBody>
          <a:bodyPr/>
          <a:lstStyle/>
          <a:p>
            <a:pPr marL="0" indent="0" algn="just" eaLnBrk="1" hangingPunct="1">
              <a:spcBef>
                <a:spcPct val="0"/>
              </a:spcBef>
              <a:buFontTx/>
              <a:buNone/>
            </a:pPr>
            <a:r>
              <a:rPr lang="lv-LV" sz="2800" i="1" dirty="0" smtClean="0"/>
              <a:t>2 </a:t>
            </a:r>
            <a:r>
              <a:rPr lang="lv-LV" sz="2800" i="1" dirty="0" smtClean="0"/>
              <a:t>Viņš ir ne tikai mūsu, bet arī visas pasaules grēku izlīdzinātājs.</a:t>
            </a:r>
            <a:endParaRPr lang="lv-LV" sz="2800" i="1" dirty="0" smtClean="0"/>
          </a:p>
        </p:txBody>
      </p:sp>
      <p:sp>
        <p:nvSpPr>
          <p:cNvPr id="7" name="Rectangle 6"/>
          <p:cNvSpPr>
            <a:spLocks noChangeArrowheads="1"/>
          </p:cNvSpPr>
          <p:nvPr/>
        </p:nvSpPr>
        <p:spPr bwMode="auto">
          <a:xfrm>
            <a:off x="0" y="928670"/>
            <a:ext cx="9144000" cy="954107"/>
          </a:xfrm>
          <a:prstGeom prst="rect">
            <a:avLst/>
          </a:prstGeom>
          <a:noFill/>
          <a:ln w="9525">
            <a:noFill/>
            <a:miter lim="800000"/>
            <a:headEnd/>
            <a:tailEnd/>
          </a:ln>
        </p:spPr>
        <p:txBody>
          <a:bodyPr wrap="square">
            <a:spAutoFit/>
          </a:bodyPr>
          <a:lstStyle/>
          <a:p>
            <a:pPr>
              <a:buFontTx/>
              <a:buChar char="•"/>
            </a:pPr>
            <a:r>
              <a:rPr lang="lv-LV" sz="2800" dirty="0" smtClean="0"/>
              <a:t>J</a:t>
            </a:r>
            <a:r>
              <a:rPr lang="lv-LV" sz="2800" dirty="0" smtClean="0"/>
              <a:t>o </a:t>
            </a:r>
            <a:r>
              <a:rPr lang="lv-LV" sz="2800" b="1" dirty="0" smtClean="0"/>
              <a:t>Viņš</a:t>
            </a:r>
            <a:r>
              <a:rPr lang="lv-LV" sz="2800" dirty="0" smtClean="0"/>
              <a:t> ir ne tikai </a:t>
            </a:r>
            <a:r>
              <a:rPr lang="lv-LV" sz="2800" b="1" dirty="0" smtClean="0"/>
              <a:t>mūsu pestītājs</a:t>
            </a:r>
            <a:r>
              <a:rPr lang="lv-LV" sz="2800" dirty="0" smtClean="0"/>
              <a:t>, bet </a:t>
            </a:r>
            <a:r>
              <a:rPr lang="lv-LV" sz="2800" b="1" dirty="0" smtClean="0"/>
              <a:t>visas pasaules grēku izlīdzinātājs</a:t>
            </a:r>
            <a:r>
              <a:rPr lang="lv-LV" sz="2800" dirty="0" smtClean="0"/>
              <a:t>! Ja </a:t>
            </a:r>
            <a:r>
              <a:rPr lang="lv-LV" sz="2800" b="1" dirty="0" smtClean="0"/>
              <a:t>Viņš dzīvo</a:t>
            </a:r>
            <a:r>
              <a:rPr lang="lv-LV" sz="2800" dirty="0" smtClean="0"/>
              <a:t>, arī </a:t>
            </a:r>
            <a:r>
              <a:rPr lang="lv-LV" sz="2800" b="1" dirty="0" smtClean="0"/>
              <a:t>mēs dzīvosim</a:t>
            </a:r>
            <a:r>
              <a:rPr lang="lv-LV" sz="2800" dirty="0" smtClean="0"/>
              <a:t>!</a:t>
            </a:r>
            <a:endParaRPr lang="lv-LV" sz="2800" dirty="0"/>
          </a:p>
        </p:txBody>
      </p:sp>
      <p:sp>
        <p:nvSpPr>
          <p:cNvPr id="8196" name="Slide Number Placeholder 3"/>
          <p:cNvSpPr>
            <a:spLocks noGrp="1"/>
          </p:cNvSpPr>
          <p:nvPr>
            <p:ph type="sldNum" sz="quarter" idx="12"/>
          </p:nvPr>
        </p:nvSpPr>
        <p:spPr>
          <a:noFill/>
        </p:spPr>
        <p:txBody>
          <a:bodyPr/>
          <a:lstStyle/>
          <a:p>
            <a:fld id="{8813D975-61E8-48D5-8201-6762D198C839}" type="slidenum">
              <a:rPr lang="lv-LV" smtClean="0"/>
              <a:pPr/>
              <a:t>9</a:t>
            </a:fld>
            <a:endParaRPr lang="lv-LV" smtClean="0"/>
          </a:p>
        </p:txBody>
      </p:sp>
      <p:pic>
        <p:nvPicPr>
          <p:cNvPr id="5" name="Picture 8" descr="http://3.bp.blogspot.com/-i_TmZN9ZThM/TtTWwxcOXsI/AAAAAAAAAUo/ujuJJCNiWt0/s1600/world-cross-shadow.jpg"/>
          <p:cNvPicPr>
            <a:picLocks noChangeAspect="1" noChangeArrowheads="1"/>
          </p:cNvPicPr>
          <p:nvPr/>
        </p:nvPicPr>
        <p:blipFill>
          <a:blip r:embed="rId2" cstate="print"/>
          <a:srcRect/>
          <a:stretch>
            <a:fillRect/>
          </a:stretch>
        </p:blipFill>
        <p:spPr bwMode="auto">
          <a:xfrm>
            <a:off x="0" y="1799438"/>
            <a:ext cx="9144000" cy="5058562"/>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0244">
                                            <p:txEl>
                                              <p:pRg st="0" end="0"/>
                                            </p:txEl>
                                          </p:spTgt>
                                        </p:tgtEl>
                                        <p:attrNameLst>
                                          <p:attrName>style.visibility</p:attrName>
                                        </p:attrNameLst>
                                      </p:cBhvr>
                                      <p:to>
                                        <p:strVal val="visible"/>
                                      </p:to>
                                    </p:set>
                                    <p:anim calcmode="lin" valueType="num">
                                      <p:cBhvr additive="base">
                                        <p:cTn id="7" dur="500" fill="hold"/>
                                        <p:tgtEl>
                                          <p:spTgt spid="10244">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0244">
                                            <p:txEl>
                                              <p:pRg st="0" end="0"/>
                                            </p:txEl>
                                          </p:spTgt>
                                        </p:tgtEl>
                                        <p:attrNameLst>
                                          <p:attrName>ppt_y</p:attrName>
                                        </p:attrNameLst>
                                      </p:cBhvr>
                                      <p:tavLst>
                                        <p:tav tm="0">
                                          <p:val>
                                            <p:strVal val="#ppt_y"/>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2000"/>
                                        <p:tgtEl>
                                          <p:spTgt spid="5"/>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4" grpId="0" build="p"/>
    </p:bld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4125</TotalTime>
  <Words>707</Words>
  <Application>Microsoft Office PowerPoint</Application>
  <PresentationFormat>On-screen Show (4:3)</PresentationFormat>
  <Paragraphs>52</Paragraphs>
  <Slides>10</Slides>
  <Notes>0</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Default Design</vt:lpstr>
      <vt:lpstr>1.Jņ.1:1-2:2 Atjaunota dzīve</vt:lpstr>
      <vt:lpstr>1.Jņ.1:1-2:2 Atjaunota dzīve</vt:lpstr>
      <vt:lpstr>Slide 3</vt:lpstr>
      <vt:lpstr>Slide 4</vt:lpstr>
      <vt:lpstr>Slide 5</vt:lpstr>
      <vt:lpstr>Slide 6</vt:lpstr>
      <vt:lpstr>Slide 7</vt:lpstr>
      <vt:lpstr>Slide 8</vt:lpstr>
      <vt:lpstr>Slide 9</vt:lpstr>
      <vt:lpstr>Un Dieva miers, kas ir augstāks par visu saprašanu lai pasargā jūsu sirdis un jūsu domas. Āmen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Roberts Otomers</dc:title>
  <dc:creator>RobertsO</dc:creator>
  <cp:lastModifiedBy>RO</cp:lastModifiedBy>
  <cp:revision>81</cp:revision>
  <dcterms:created xsi:type="dcterms:W3CDTF">2010-10-07T14:46:11Z</dcterms:created>
  <dcterms:modified xsi:type="dcterms:W3CDTF">2018-04-09T15:19:16Z</dcterms:modified>
</cp:coreProperties>
</file>